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29" r:id="rId4"/>
    <p:sldId id="2130" r:id="rId5"/>
    <p:sldId id="2131" r:id="rId6"/>
    <p:sldId id="2132" r:id="rId7"/>
    <p:sldId id="2133" r:id="rId8"/>
    <p:sldId id="2134" r:id="rId9"/>
    <p:sldId id="2135" r:id="rId10"/>
    <p:sldId id="2136" r:id="rId11"/>
    <p:sldId id="2137" r:id="rId12"/>
    <p:sldId id="2138" r:id="rId13"/>
    <p:sldId id="2139" r:id="rId14"/>
    <p:sldId id="2140" r:id="rId15"/>
    <p:sldId id="2141" r:id="rId16"/>
    <p:sldId id="2142" r:id="rId17"/>
    <p:sldId id="2143" r:id="rId18"/>
    <p:sldId id="2144" r:id="rId19"/>
    <p:sldId id="2145" r:id="rId20"/>
    <p:sldId id="2146" r:id="rId21"/>
    <p:sldId id="2147" r:id="rId22"/>
    <p:sldId id="2148" r:id="rId23"/>
    <p:sldId id="2149" r:id="rId24"/>
    <p:sldId id="2150" r:id="rId25"/>
    <p:sldId id="2151" r:id="rId26"/>
    <p:sldId id="2152" r:id="rId27"/>
    <p:sldId id="3622" r:id="rId28"/>
    <p:sldId id="4211" r:id="rId29"/>
    <p:sldId id="4212" r:id="rId30"/>
    <p:sldId id="4213" r:id="rId31"/>
    <p:sldId id="4214" r:id="rId32"/>
    <p:sldId id="4215" r:id="rId33"/>
    <p:sldId id="4216" r:id="rId34"/>
    <p:sldId id="4217" r:id="rId35"/>
    <p:sldId id="4218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C8"/>
    <a:srgbClr val="F8CBAD"/>
    <a:srgbClr val="005C2A"/>
    <a:srgbClr val="00FF00"/>
    <a:srgbClr val="FFFF8B"/>
    <a:srgbClr val="B4FEB4"/>
    <a:srgbClr val="FF3399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20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08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chance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1_kihon_v3_chance">
            <a:hlinkClick r:id="" action="ppaction://media"/>
            <a:extLst>
              <a:ext uri="{FF2B5EF4-FFF2-40B4-BE49-F238E27FC236}">
                <a16:creationId xmlns:a16="http://schemas.microsoft.com/office/drawing/2014/main" id="{9A14B07E-3487-4641-B2F3-9B6BA7C014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22525" y="854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7128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機会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1_kihon_v3_chance">
            <a:hlinkClick r:id="" action="ppaction://media"/>
            <a:extLst>
              <a:ext uri="{FF2B5EF4-FFF2-40B4-BE49-F238E27FC236}">
                <a16:creationId xmlns:a16="http://schemas.microsoft.com/office/drawing/2014/main" id="{FDB8CE7E-3193-43BD-AECD-58283D0594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22525" y="854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6959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2_L11_kihon_v4_abroad">
            <a:hlinkClick r:id="" action="ppaction://media"/>
            <a:extLst>
              <a:ext uri="{FF2B5EF4-FFF2-40B4-BE49-F238E27FC236}">
                <a16:creationId xmlns:a16="http://schemas.microsoft.com/office/drawing/2014/main" id="{BB6C01C8-1001-4479-BE6A-BC79A1506F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19970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4ADA8F5-F367-E783-CE0E-CD129E0DD229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9461C90A-0C83-932E-C3EA-2DC667203EE2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8101A1F-AEF3-640D-2125-DD6AA85564F8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外国へ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225709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abroad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1_kihon_v4_abroad">
            <a:hlinkClick r:id="" action="ppaction://media"/>
            <a:extLst>
              <a:ext uri="{FF2B5EF4-FFF2-40B4-BE49-F238E27FC236}">
                <a16:creationId xmlns:a16="http://schemas.microsoft.com/office/drawing/2014/main" id="{203E2BA1-5272-4DA5-AD72-4C7724FE54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1997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3786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2_L11_kihon_v4_abroad">
            <a:hlinkClick r:id="" action="ppaction://media"/>
            <a:extLst>
              <a:ext uri="{FF2B5EF4-FFF2-40B4-BE49-F238E27FC236}">
                <a16:creationId xmlns:a16="http://schemas.microsoft.com/office/drawing/2014/main" id="{3BD5AB11-5093-4E7C-B81D-61BDD663BE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4325" y="19970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498EE88-5F9E-8090-FC13-162925623BCF}"/>
              </a:ext>
            </a:extLst>
          </p:cNvPr>
          <p:cNvSpPr txBox="1"/>
          <p:nvPr/>
        </p:nvSpPr>
        <p:spPr>
          <a:xfrm>
            <a:off x="206477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外国へ</a:t>
            </a:r>
          </a:p>
        </p:txBody>
      </p:sp>
    </p:spTree>
    <p:extLst>
      <p:ext uri="{BB962C8B-B14F-4D97-AF65-F5344CB8AC3E}">
        <p14:creationId xmlns:p14="http://schemas.microsoft.com/office/powerpoint/2010/main" val="19829514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3C01BB6-E1A1-413B-BDC0-E42C4E4A35D4}"/>
              </a:ext>
            </a:extLst>
          </p:cNvPr>
          <p:cNvGrpSpPr/>
          <p:nvPr/>
        </p:nvGrpSpPr>
        <p:grpSpPr>
          <a:xfrm>
            <a:off x="206478" y="1680016"/>
            <a:ext cx="8731046" cy="3497968"/>
            <a:chOff x="206478" y="2079327"/>
            <a:chExt cx="8731046" cy="349796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07932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がほしい</a:t>
              </a:r>
            </a:p>
          </p:txBody>
        </p:sp>
      </p:grpSp>
      <p:pic>
        <p:nvPicPr>
          <p:cNvPr id="4" name="G2_L11_kihon_v5_want">
            <a:hlinkClick r:id="" action="ppaction://media"/>
            <a:extLst>
              <a:ext uri="{FF2B5EF4-FFF2-40B4-BE49-F238E27FC236}">
                <a16:creationId xmlns:a16="http://schemas.microsoft.com/office/drawing/2014/main" id="{161551A6-EF6D-495E-A329-7B6E0D9FD7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7482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0863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want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1_kihon_v5_want">
            <a:hlinkClick r:id="" action="ppaction://media"/>
            <a:extLst>
              <a:ext uri="{FF2B5EF4-FFF2-40B4-BE49-F238E27FC236}">
                <a16:creationId xmlns:a16="http://schemas.microsoft.com/office/drawing/2014/main" id="{4F0066D2-45C4-4F1E-91B4-BCBC338C24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7482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803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A317DD0-D490-4E62-8684-57C97AF8BCA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がほしい</a:t>
            </a:r>
            <a:endParaRPr kumimoji="1" lang="en-US" altLang="ja-JP" sz="11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G2_L11_kihon_v5_want">
            <a:hlinkClick r:id="" action="ppaction://media"/>
            <a:extLst>
              <a:ext uri="{FF2B5EF4-FFF2-40B4-BE49-F238E27FC236}">
                <a16:creationId xmlns:a16="http://schemas.microsoft.com/office/drawing/2014/main" id="{394EB675-80C7-4FEB-AB5D-55EA817C0F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74825" y="625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9875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B5B42E21-3E12-4B0F-8502-CABA4B793AF5}"/>
              </a:ext>
            </a:extLst>
          </p:cNvPr>
          <p:cNvGrpSpPr/>
          <p:nvPr/>
        </p:nvGrpSpPr>
        <p:grpSpPr>
          <a:xfrm>
            <a:off x="600075" y="1536175"/>
            <a:ext cx="7943850" cy="3785651"/>
            <a:chOff x="600075" y="1791644"/>
            <a:chExt cx="7943850" cy="3785651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53F110E0-455D-40B9-82BF-BB3CA7CF37AC}"/>
                </a:ext>
              </a:extLst>
            </p:cNvPr>
            <p:cNvSpPr txBox="1"/>
            <p:nvPr/>
          </p:nvSpPr>
          <p:spPr>
            <a:xfrm>
              <a:off x="600075" y="4007635"/>
              <a:ext cx="79438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C855B704-30EF-4D4B-B405-E7972042B1E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1_kihon_v6_something">
            <a:hlinkClick r:id="" action="ppaction://media"/>
            <a:extLst>
              <a:ext uri="{FF2B5EF4-FFF2-40B4-BE49-F238E27FC236}">
                <a16:creationId xmlns:a16="http://schemas.microsoft.com/office/drawing/2014/main" id="{2C807306-552A-4C3E-8A97-C47A44F364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9307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93A017F-3B56-4296-B38B-9B574F898854}"/>
              </a:ext>
            </a:extLst>
          </p:cNvPr>
          <p:cNvSpPr txBox="1"/>
          <p:nvPr/>
        </p:nvSpPr>
        <p:spPr>
          <a:xfrm>
            <a:off x="723900" y="2613392"/>
            <a:ext cx="7696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something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1_kihon_v6_something">
            <a:hlinkClick r:id="" action="ppaction://media"/>
            <a:extLst>
              <a:ext uri="{FF2B5EF4-FFF2-40B4-BE49-F238E27FC236}">
                <a16:creationId xmlns:a16="http://schemas.microsoft.com/office/drawing/2014/main" id="{C1EE7379-7E24-4B78-9F71-23DB7A8081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14139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4EBC5FB-5CF4-4B16-AEA4-63BB5E5919C4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11_kihon_v6_something">
            <a:hlinkClick r:id="" action="ppaction://media"/>
            <a:extLst>
              <a:ext uri="{FF2B5EF4-FFF2-40B4-BE49-F238E27FC236}">
                <a16:creationId xmlns:a16="http://schemas.microsoft.com/office/drawing/2014/main" id="{D736C97F-37F2-4A82-8159-56A0D38FAB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22425" y="701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2857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熱い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1_kihon_v7_hot">
            <a:hlinkClick r:id="" action="ppaction://media"/>
            <a:extLst>
              <a:ext uri="{FF2B5EF4-FFF2-40B4-BE49-F238E27FC236}">
                <a16:creationId xmlns:a16="http://schemas.microsoft.com/office/drawing/2014/main" id="{CA98AD83-3FF3-424C-B351-3FF922DB22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22525" y="150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679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074783"/>
            <a:ext cx="821634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7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hot</a:t>
            </a:r>
            <a:endParaRPr kumimoji="1" lang="ja-JP" altLang="en-US" sz="17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1_kihon_v7_hot">
            <a:hlinkClick r:id="" action="ppaction://media"/>
            <a:extLst>
              <a:ext uri="{FF2B5EF4-FFF2-40B4-BE49-F238E27FC236}">
                <a16:creationId xmlns:a16="http://schemas.microsoft.com/office/drawing/2014/main" id="{358168F9-9F55-4FF9-BE0C-8ED1D14478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22525" y="150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99527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熱い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1_kihon_v7_hot">
            <a:hlinkClick r:id="" action="ppaction://media"/>
            <a:extLst>
              <a:ext uri="{FF2B5EF4-FFF2-40B4-BE49-F238E27FC236}">
                <a16:creationId xmlns:a16="http://schemas.microsoft.com/office/drawing/2014/main" id="{63D85264-5F96-4FBE-AF74-0D5000F699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22525" y="1501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2537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G2_L11_kihon_v8_drink">
            <a:hlinkClick r:id="" action="ppaction://media"/>
            <a:extLst>
              <a:ext uri="{FF2B5EF4-FFF2-40B4-BE49-F238E27FC236}">
                <a16:creationId xmlns:a16="http://schemas.microsoft.com/office/drawing/2014/main" id="{44523484-6C8E-4F58-B818-C4590276B1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12925" y="3968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A23E3EF5-AC9D-35A1-876E-A5909C4FDCE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CD762A97-341C-CC3B-FAFB-365E16B9DF48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6174405-68AB-66C5-75C1-665CE92FCA7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28BB8F84-9EFD-2D5A-0230-D56EE72D8E7F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を飲む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138207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drink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1_kihon_v8_drink">
            <a:hlinkClick r:id="" action="ppaction://media"/>
            <a:extLst>
              <a:ext uri="{FF2B5EF4-FFF2-40B4-BE49-F238E27FC236}">
                <a16:creationId xmlns:a16="http://schemas.microsoft.com/office/drawing/2014/main" id="{2FFEE2FB-34CD-4634-A379-FAE281544F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12925" y="3968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C4BBB4A-0B4E-4438-727D-D3EB2B6A080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51082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2_L11_kihon_v8_drink">
            <a:hlinkClick r:id="" action="ppaction://media"/>
            <a:extLst>
              <a:ext uri="{FF2B5EF4-FFF2-40B4-BE49-F238E27FC236}">
                <a16:creationId xmlns:a16="http://schemas.microsoft.com/office/drawing/2014/main" id="{B2BE18BD-719E-4CD0-B60E-F0770F3F3A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812925" y="396875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1985F746-D403-E24A-EBE1-2AB5AD8A7F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5AE5B463-D313-00A6-091B-DDFC24F3DB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92FBACD-7DC7-89FF-CCAE-28A19A2D0141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を飲む</a:t>
            </a:r>
          </a:p>
        </p:txBody>
      </p:sp>
    </p:spTree>
    <p:extLst>
      <p:ext uri="{BB962C8B-B14F-4D97-AF65-F5344CB8AC3E}">
        <p14:creationId xmlns:p14="http://schemas.microsoft.com/office/powerpoint/2010/main" val="1690278261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E6C68-5212-DC98-B713-27387A668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A025DB1-A3BE-B803-9D67-0FDE9313382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F64EA94-5F1F-C148-2616-B0EAFDF4603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5E1A2D5-5027-13FA-269C-698B0E3E380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CD6C2ED8-862D-6DA6-C540-1EEBCA4F703B}"/>
              </a:ext>
            </a:extLst>
          </p:cNvPr>
          <p:cNvGrpSpPr/>
          <p:nvPr/>
        </p:nvGrpSpPr>
        <p:grpSpPr>
          <a:xfrm>
            <a:off x="1003852" y="1965932"/>
            <a:ext cx="7136295" cy="2926136"/>
            <a:chOff x="1003852" y="2490376"/>
            <a:chExt cx="7136295" cy="29261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6DB01AC-4825-FA79-4203-2093480A23D6}"/>
                </a:ext>
              </a:extLst>
            </p:cNvPr>
            <p:cNvSpPr txBox="1"/>
            <p:nvPr/>
          </p:nvSpPr>
          <p:spPr>
            <a:xfrm>
              <a:off x="1063487" y="4308516"/>
              <a:ext cx="701702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[lot] [of]</a:t>
              </a:r>
              <a:r>
                <a:rPr kumimoji="1"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8E9E6729-EC4D-F7F3-8420-79995982EFA7}"/>
                </a:ext>
              </a:extLst>
            </p:cNvPr>
            <p:cNvSpPr txBox="1"/>
            <p:nvPr/>
          </p:nvSpPr>
          <p:spPr>
            <a:xfrm>
              <a:off x="1003852" y="2490376"/>
              <a:ext cx="7136295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たくさんの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2" name="G2_L11_kihon_v1_a lot of">
            <a:hlinkClick r:id="" action="ppaction://media"/>
            <a:extLst>
              <a:ext uri="{FF2B5EF4-FFF2-40B4-BE49-F238E27FC236}">
                <a16:creationId xmlns:a16="http://schemas.microsoft.com/office/drawing/2014/main" id="{377B9C84-C09E-FEA2-3C30-E251C2741F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32025" y="1120775"/>
            <a:ext cx="609600" cy="60960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20DF7E3-7137-774D-4BE6-62A14D5361B2}"/>
              </a:ext>
            </a:extLst>
          </p:cNvPr>
          <p:cNvSpPr/>
          <p:nvPr/>
        </p:nvSpPr>
        <p:spPr>
          <a:xfrm>
            <a:off x="2895600" y="3402390"/>
            <a:ext cx="14097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C400F61-C73A-035F-FCDB-DF133B075000}"/>
              </a:ext>
            </a:extLst>
          </p:cNvPr>
          <p:cNvSpPr/>
          <p:nvPr/>
        </p:nvSpPr>
        <p:spPr>
          <a:xfrm>
            <a:off x="5102087" y="3402390"/>
            <a:ext cx="123203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9641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9" grpId="0" animBg="1"/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07A1A-9189-2573-F5ED-2A4EF8887A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218AE7C-E9B1-8894-BF2F-A724F6D40C0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5DA045-4256-19EA-01A0-0EAD593195F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A219FD7-B756-673D-00E7-95EE5A3C8F9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F9D78F-D859-1087-DB34-FA55F72C5D2E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3DADE7D-525C-8DCC-243C-6358ADE90E60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B757EFD-6EB6-A441-0127-744DC90D519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1_kihon_v2_had">
            <a:hlinkClick r:id="" action="ppaction://media"/>
            <a:extLst>
              <a:ext uri="{FF2B5EF4-FFF2-40B4-BE49-F238E27FC236}">
                <a16:creationId xmlns:a16="http://schemas.microsoft.com/office/drawing/2014/main" id="{333EAA98-0DCF-C048-B7CE-04A8C8F710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12925" y="10826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61BD066-C24D-FEB0-072C-796F361D5AFC}"/>
              </a:ext>
            </a:extLst>
          </p:cNvPr>
          <p:cNvSpPr/>
          <p:nvPr/>
        </p:nvSpPr>
        <p:spPr>
          <a:xfrm>
            <a:off x="3133725" y="3871203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971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7191DCF-4C22-4BFC-B11A-34280D8C6B85}"/>
              </a:ext>
            </a:extLst>
          </p:cNvPr>
          <p:cNvGrpSpPr/>
          <p:nvPr/>
        </p:nvGrpSpPr>
        <p:grpSpPr>
          <a:xfrm>
            <a:off x="1003852" y="1965932"/>
            <a:ext cx="7136295" cy="2926136"/>
            <a:chOff x="1003852" y="2490376"/>
            <a:chExt cx="7136295" cy="292613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63487" y="4308516"/>
              <a:ext cx="701702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[l--] [o-]</a:t>
              </a:r>
              <a:r>
                <a:rPr kumimoji="1" lang="en-US" altLang="ja-JP" sz="6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5E9E4E1C-54E4-4112-875B-54C458029115}"/>
                </a:ext>
              </a:extLst>
            </p:cNvPr>
            <p:cNvSpPr txBox="1"/>
            <p:nvPr/>
          </p:nvSpPr>
          <p:spPr>
            <a:xfrm>
              <a:off x="1003852" y="2490376"/>
              <a:ext cx="7136295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たくさんの</a:t>
              </a:r>
              <a:r>
                <a:rPr kumimoji="1" lang="en-US" altLang="ja-JP" sz="9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endPara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2" name="G2_L11_kihon_v1_a lot of">
            <a:hlinkClick r:id="" action="ppaction://media"/>
            <a:extLst>
              <a:ext uri="{FF2B5EF4-FFF2-40B4-BE49-F238E27FC236}">
                <a16:creationId xmlns:a16="http://schemas.microsoft.com/office/drawing/2014/main" id="{8A237F58-2904-44E7-9D57-460AB605E3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2025" y="1120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138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50A62-D9B9-C553-290F-6B9AC838C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0B8ED4-9F79-16E4-8C06-A121F0C8211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1942D1-8668-5AB2-22A7-7C4CC152A00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BBF08F8-4D50-B30C-1F4A-6A7B49BD673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71B8C42-89B7-1CAE-A8E9-09B7EC9F2C9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1A57965-4C50-867E-537D-4C622D6769DB}"/>
                </a:ext>
              </a:extLst>
            </p:cNvPr>
            <p:cNvSpPr txBox="1"/>
            <p:nvPr/>
          </p:nvSpPr>
          <p:spPr>
            <a:xfrm>
              <a:off x="933450" y="4007635"/>
              <a:ext cx="72771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chance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71E79DB-4C0C-584E-614D-9EAA25AECFFB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機会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1_kihon_v3_chance">
            <a:hlinkClick r:id="" action="ppaction://media"/>
            <a:extLst>
              <a:ext uri="{FF2B5EF4-FFF2-40B4-BE49-F238E27FC236}">
                <a16:creationId xmlns:a16="http://schemas.microsoft.com/office/drawing/2014/main" id="{C44CFA1B-2AC5-8B2A-7B6D-4C593D5DD2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422525" y="8540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6176B0D-39AF-8AAE-6954-01BBB42EF22A}"/>
              </a:ext>
            </a:extLst>
          </p:cNvPr>
          <p:cNvSpPr/>
          <p:nvPr/>
        </p:nvSpPr>
        <p:spPr>
          <a:xfrm>
            <a:off x="2200275" y="3631442"/>
            <a:ext cx="47529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1511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447D0-1983-AD80-672A-B66974B6B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1853121-8C39-81F6-3F18-B11A0B75E58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9394D1-C9FD-1B95-6306-11E227E11BA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62A1B47-1449-90D5-064B-D14B6623E5A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pic>
        <p:nvPicPr>
          <p:cNvPr id="3" name="G2_L11_kihon_v4_abroad">
            <a:hlinkClick r:id="" action="ppaction://media"/>
            <a:extLst>
              <a:ext uri="{FF2B5EF4-FFF2-40B4-BE49-F238E27FC236}">
                <a16:creationId xmlns:a16="http://schemas.microsoft.com/office/drawing/2014/main" id="{4E1D75A5-4FD3-A09E-39EC-27D01BDC7E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4325" y="199707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4FBDE75-DF3D-C823-5856-620838865AB6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DD59094D-B718-782D-9779-B1E6376E9BF7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abroad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B20CF8C-D0FA-66B6-57F4-A91DD1B582E2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外国へ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693F9B5-85A4-D6AF-FA87-426EB98E2ABA}"/>
              </a:ext>
            </a:extLst>
          </p:cNvPr>
          <p:cNvSpPr/>
          <p:nvPr/>
        </p:nvSpPr>
        <p:spPr>
          <a:xfrm>
            <a:off x="2219324" y="3402390"/>
            <a:ext cx="479107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1981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4E5FE0-190D-12AD-553F-F82E165D9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ACB9118-C097-5145-4EB9-4FB9F2C44EF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F1947EC-A945-0AC7-EDAC-38B37ED903A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AD318C3-5513-FB41-A346-0FF781E05EB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3BFA349-828F-B54A-D258-E91B26F0088B}"/>
              </a:ext>
            </a:extLst>
          </p:cNvPr>
          <p:cNvGrpSpPr/>
          <p:nvPr/>
        </p:nvGrpSpPr>
        <p:grpSpPr>
          <a:xfrm>
            <a:off x="206478" y="1680016"/>
            <a:ext cx="8731046" cy="3497968"/>
            <a:chOff x="206478" y="2079327"/>
            <a:chExt cx="8731046" cy="349796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471941E-2AC8-685D-BD61-4398942BE44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want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0E0E990-DEC7-5326-EF1D-C376C479CB19}"/>
                </a:ext>
              </a:extLst>
            </p:cNvPr>
            <p:cNvSpPr txBox="1"/>
            <p:nvPr/>
          </p:nvSpPr>
          <p:spPr>
            <a:xfrm>
              <a:off x="206478" y="207932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がほしい</a:t>
              </a:r>
            </a:p>
          </p:txBody>
        </p:sp>
      </p:grpSp>
      <p:pic>
        <p:nvPicPr>
          <p:cNvPr id="4" name="G2_L11_kihon_v5_want">
            <a:hlinkClick r:id="" action="ppaction://media"/>
            <a:extLst>
              <a:ext uri="{FF2B5EF4-FFF2-40B4-BE49-F238E27FC236}">
                <a16:creationId xmlns:a16="http://schemas.microsoft.com/office/drawing/2014/main" id="{4BD75A68-77EC-8315-8797-D2E9176CBE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74825" y="625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912085A-4D42-18B8-D7AE-F08C839124E5}"/>
              </a:ext>
            </a:extLst>
          </p:cNvPr>
          <p:cNvSpPr/>
          <p:nvPr/>
        </p:nvSpPr>
        <p:spPr>
          <a:xfrm>
            <a:off x="2971800" y="3402390"/>
            <a:ext cx="32099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2487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780DF-D46E-EF76-2951-F0FE8E393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DC4C855-007B-B7C6-7389-99F894EA363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B559082-72D7-0338-CB91-5B60B79AEE5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E3D32A5-44E3-0F35-A1C5-C57D66ADAC0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EF2AA0C0-AD52-13C7-121E-A2C432D68653}"/>
              </a:ext>
            </a:extLst>
          </p:cNvPr>
          <p:cNvGrpSpPr/>
          <p:nvPr/>
        </p:nvGrpSpPr>
        <p:grpSpPr>
          <a:xfrm>
            <a:off x="161925" y="1536175"/>
            <a:ext cx="8820150" cy="3662541"/>
            <a:chOff x="161925" y="1791644"/>
            <a:chExt cx="8820150" cy="3662541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B89309A-4881-7693-880A-172BAE0D7032}"/>
                </a:ext>
              </a:extLst>
            </p:cNvPr>
            <p:cNvSpPr txBox="1"/>
            <p:nvPr/>
          </p:nvSpPr>
          <p:spPr>
            <a:xfrm>
              <a:off x="161925" y="4007635"/>
              <a:ext cx="882015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something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896C4A75-1683-719D-C3A5-B45449B81E1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何か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11_kihon_v6_something">
            <a:hlinkClick r:id="" action="ppaction://media"/>
            <a:extLst>
              <a:ext uri="{FF2B5EF4-FFF2-40B4-BE49-F238E27FC236}">
                <a16:creationId xmlns:a16="http://schemas.microsoft.com/office/drawing/2014/main" id="{816597EB-0F52-3C22-5F2B-5420E9BFDA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22425" y="7016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41519C1-8FFA-E7DE-7401-F547C114BEA1}"/>
              </a:ext>
            </a:extLst>
          </p:cNvPr>
          <p:cNvSpPr/>
          <p:nvPr/>
        </p:nvSpPr>
        <p:spPr>
          <a:xfrm>
            <a:off x="1409700" y="3440490"/>
            <a:ext cx="63341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4725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7E7B4D-91D0-A63A-FC3C-E3E9E4F68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3B7DC99-A3BA-BE5C-678F-73DE93D0A77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C24878E-0250-95FC-6BA1-0A5555CDF23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D326CD-9B5F-5D31-EE6E-24481CB66E4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8FED73D-8348-290F-5D4F-38EB088DB86A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6236790-99C2-ABA9-0C9E-A16D2F8E0F2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091283F-25B2-3FFF-A9C4-BABA627F9EE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熱い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1_kihon_v7_hot">
            <a:hlinkClick r:id="" action="ppaction://media"/>
            <a:extLst>
              <a:ext uri="{FF2B5EF4-FFF2-40B4-BE49-F238E27FC236}">
                <a16:creationId xmlns:a16="http://schemas.microsoft.com/office/drawing/2014/main" id="{A1D23D20-61AC-4CC1-8C96-FCB4F047EE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422525" y="15017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CECC14E-3EED-4E7D-B96B-C974F126F897}"/>
              </a:ext>
            </a:extLst>
          </p:cNvPr>
          <p:cNvSpPr/>
          <p:nvPr/>
        </p:nvSpPr>
        <p:spPr>
          <a:xfrm>
            <a:off x="3133725" y="3402390"/>
            <a:ext cx="28860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4210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AEEB6-0DCD-784C-1944-BA4F4AAC4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BF05623-B1F7-646F-3795-1E3024FAC60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79A2660-8807-F625-F196-7652EF3C5BD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35B4189-28E0-A4D7-2B6F-91D532F10E8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pic>
        <p:nvPicPr>
          <p:cNvPr id="2" name="G2_L11_kihon_v8_drink">
            <a:hlinkClick r:id="" action="ppaction://media"/>
            <a:extLst>
              <a:ext uri="{FF2B5EF4-FFF2-40B4-BE49-F238E27FC236}">
                <a16:creationId xmlns:a16="http://schemas.microsoft.com/office/drawing/2014/main" id="{297BC6B7-3F45-A602-32B5-A56595A737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12925" y="396875"/>
            <a:ext cx="609600" cy="6096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BAB9765F-FB77-91C7-72A1-33EAE942485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DFE994F3-C02E-3DD5-BB9C-4174594B38B7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D0B37624-A1E1-ADF7-A841-5DADF6F46F1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drink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66BC9693-B4D1-6014-D3AD-B4CAB0E57C8A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を飲む</a:t>
              </a:r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F76B191-C6F7-5DA1-B8EF-CE77182DAF3E}"/>
              </a:ext>
            </a:extLst>
          </p:cNvPr>
          <p:cNvSpPr/>
          <p:nvPr/>
        </p:nvSpPr>
        <p:spPr>
          <a:xfrm>
            <a:off x="2686050" y="3346970"/>
            <a:ext cx="37814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1074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4800" y="2497976"/>
            <a:ext cx="8534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lot of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1_kihon_v1_a lot of">
            <a:hlinkClick r:id="" action="ppaction://media"/>
            <a:extLst>
              <a:ext uri="{FF2B5EF4-FFF2-40B4-BE49-F238E27FC236}">
                <a16:creationId xmlns:a16="http://schemas.microsoft.com/office/drawing/2014/main" id="{1A1B5296-D136-4F3A-91D8-8307736363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2025" y="1120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2089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3EDEF65-5EC9-4712-A73A-39D6A2D72166}"/>
              </a:ext>
            </a:extLst>
          </p:cNvPr>
          <p:cNvSpPr txBox="1"/>
          <p:nvPr/>
        </p:nvSpPr>
        <p:spPr>
          <a:xfrm>
            <a:off x="1003852" y="2690336"/>
            <a:ext cx="71362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</a:t>
            </a:r>
            <a:r>
              <a:rPr kumimoji="1" lang="en-US" altLang="ja-JP" sz="9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endParaRPr kumimoji="1" lang="ja-JP" altLang="en-US" sz="9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G2_L11_kihon_v1_a lot of">
            <a:hlinkClick r:id="" action="ppaction://media"/>
            <a:extLst>
              <a:ext uri="{FF2B5EF4-FFF2-40B4-BE49-F238E27FC236}">
                <a16:creationId xmlns:a16="http://schemas.microsoft.com/office/drawing/2014/main" id="{6F042BA4-6C67-44C0-9253-3E80652165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2025" y="1120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5372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2F29005-EF36-4E0A-86A3-155127585D9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have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1_kihon_v2_had">
            <a:hlinkClick r:id="" action="ppaction://media"/>
            <a:extLst>
              <a:ext uri="{FF2B5EF4-FFF2-40B4-BE49-F238E27FC236}">
                <a16:creationId xmlns:a16="http://schemas.microsoft.com/office/drawing/2014/main" id="{B7223B0C-BE78-4262-AB47-50469C3152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1292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6095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1_kihon_v2_had">
            <a:hlinkClick r:id="" action="ppaction://media"/>
            <a:extLst>
              <a:ext uri="{FF2B5EF4-FFF2-40B4-BE49-F238E27FC236}">
                <a16:creationId xmlns:a16="http://schemas.microsoft.com/office/drawing/2014/main" id="{56253626-70F5-4F33-B555-F4303C0A69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1292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62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2_L11_kihon_v2_had">
            <a:hlinkClick r:id="" action="ppaction://media"/>
            <a:extLst>
              <a:ext uri="{FF2B5EF4-FFF2-40B4-BE49-F238E27FC236}">
                <a16:creationId xmlns:a16="http://schemas.microsoft.com/office/drawing/2014/main" id="{73D1BDEE-5E3E-4F89-BC26-EE42D32E51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12925" y="10826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9426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機会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1_kihon_v3_chance">
            <a:hlinkClick r:id="" action="ppaction://media"/>
            <a:extLst>
              <a:ext uri="{FF2B5EF4-FFF2-40B4-BE49-F238E27FC236}">
                <a16:creationId xmlns:a16="http://schemas.microsoft.com/office/drawing/2014/main" id="{20A0A1F0-9D8B-4E97-B8A2-43CD9D9D45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22525" y="854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6786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16639</TotalTime>
  <Words>168</Words>
  <Application>Microsoft Office PowerPoint</Application>
  <PresentationFormat>画面に合わせる (4:3)</PresentationFormat>
  <Paragraphs>67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2070</cp:revision>
  <cp:lastPrinted>2016-06-23T16:36:17Z</cp:lastPrinted>
  <dcterms:created xsi:type="dcterms:W3CDTF">2016-05-30T03:13:09Z</dcterms:created>
  <dcterms:modified xsi:type="dcterms:W3CDTF">2025-12-23T08:01:21Z</dcterms:modified>
</cp:coreProperties>
</file>