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54" r:id="rId4"/>
    <p:sldId id="2155" r:id="rId5"/>
    <p:sldId id="2156" r:id="rId6"/>
    <p:sldId id="2157" r:id="rId7"/>
    <p:sldId id="2158" r:id="rId8"/>
    <p:sldId id="2159" r:id="rId9"/>
    <p:sldId id="2160" r:id="rId10"/>
    <p:sldId id="2161" r:id="rId11"/>
    <p:sldId id="2162" r:id="rId12"/>
    <p:sldId id="2163" r:id="rId13"/>
    <p:sldId id="2164" r:id="rId14"/>
    <p:sldId id="2165" r:id="rId15"/>
    <p:sldId id="2166" r:id="rId16"/>
    <p:sldId id="2167" r:id="rId17"/>
    <p:sldId id="2168" r:id="rId18"/>
    <p:sldId id="2169" r:id="rId19"/>
    <p:sldId id="2170" r:id="rId20"/>
    <p:sldId id="2171" r:id="rId21"/>
    <p:sldId id="2172" r:id="rId22"/>
    <p:sldId id="2173" r:id="rId23"/>
    <p:sldId id="2174" r:id="rId24"/>
    <p:sldId id="2175" r:id="rId25"/>
    <p:sldId id="2176" r:id="rId26"/>
    <p:sldId id="2177" r:id="rId27"/>
    <p:sldId id="2178" r:id="rId28"/>
    <p:sldId id="2179" r:id="rId29"/>
    <p:sldId id="2180" r:id="rId30"/>
    <p:sldId id="2181" r:id="rId31"/>
    <p:sldId id="2182" r:id="rId32"/>
    <p:sldId id="2183" r:id="rId33"/>
    <p:sldId id="3646" r:id="rId34"/>
    <p:sldId id="4219" r:id="rId35"/>
    <p:sldId id="4220" r:id="rId36"/>
    <p:sldId id="4221" r:id="rId37"/>
    <p:sldId id="4222" r:id="rId38"/>
    <p:sldId id="4223" r:id="rId39"/>
    <p:sldId id="4224" r:id="rId40"/>
    <p:sldId id="4225" r:id="rId41"/>
    <p:sldId id="4226" r:id="rId42"/>
    <p:sldId id="4227" r:id="rId43"/>
    <p:sldId id="4228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20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203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690336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take care of...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3_take care of">
            <a:hlinkClick r:id="" action="ppaction://media"/>
            <a:extLst>
              <a:ext uri="{FF2B5EF4-FFF2-40B4-BE49-F238E27FC236}">
                <a16:creationId xmlns:a16="http://schemas.microsoft.com/office/drawing/2014/main" id="{6DE3A026-A1D5-4943-97D5-7DDF445574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864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29C75C9-3164-4DF6-AD1B-1C6F842BA0DF}"/>
              </a:ext>
            </a:extLst>
          </p:cNvPr>
          <p:cNvSpPr txBox="1"/>
          <p:nvPr/>
        </p:nvSpPr>
        <p:spPr>
          <a:xfrm>
            <a:off x="815009" y="2767281"/>
            <a:ext cx="75139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の世話をする</a:t>
            </a:r>
            <a:endParaRPr kumimoji="1" lang="en-US" altLang="ja-JP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2_L11_reading_v3_take care of">
            <a:hlinkClick r:id="" action="ppaction://media"/>
            <a:extLst>
              <a:ext uri="{FF2B5EF4-FFF2-40B4-BE49-F238E27FC236}">
                <a16:creationId xmlns:a16="http://schemas.microsoft.com/office/drawing/2014/main" id="{8FECB125-7BAC-4BD3-AFBE-3E3755E1EF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601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だと思う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4_think">
            <a:hlinkClick r:id="" action="ppaction://media"/>
            <a:extLst>
              <a:ext uri="{FF2B5EF4-FFF2-40B4-BE49-F238E27FC236}">
                <a16:creationId xmlns:a16="http://schemas.microsoft.com/office/drawing/2014/main" id="{525BFE58-EC21-49D6-81BB-83F5AD655B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2225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1218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228672"/>
            <a:ext cx="74742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think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4_think">
            <a:hlinkClick r:id="" action="ppaction://media"/>
            <a:extLst>
              <a:ext uri="{FF2B5EF4-FFF2-40B4-BE49-F238E27FC236}">
                <a16:creationId xmlns:a16="http://schemas.microsoft.com/office/drawing/2014/main" id="{7978A992-519C-4917-9B62-381C830332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2225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2173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27853B-D166-4B2B-A367-6109609A815F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だと思う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4_think">
            <a:hlinkClick r:id="" action="ppaction://media"/>
            <a:extLst>
              <a:ext uri="{FF2B5EF4-FFF2-40B4-BE49-F238E27FC236}">
                <a16:creationId xmlns:a16="http://schemas.microsoft.com/office/drawing/2014/main" id="{993E0AD8-418B-4F59-8CE6-A68EF84A6A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2225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9305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旅行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5_trip">
            <a:hlinkClick r:id="" action="ppaction://media"/>
            <a:extLst>
              <a:ext uri="{FF2B5EF4-FFF2-40B4-BE49-F238E27FC236}">
                <a16:creationId xmlns:a16="http://schemas.microsoft.com/office/drawing/2014/main" id="{C814A689-5994-45D6-AB47-42029864D0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2114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trip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5_trip">
            <a:hlinkClick r:id="" action="ppaction://media"/>
            <a:extLst>
              <a:ext uri="{FF2B5EF4-FFF2-40B4-BE49-F238E27FC236}">
                <a16:creationId xmlns:a16="http://schemas.microsoft.com/office/drawing/2014/main" id="{B2CF4687-08A8-47D9-B38D-CBA0806AD6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1585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旅行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1_reading_v5_trip">
            <a:hlinkClick r:id="" action="ppaction://media"/>
            <a:extLst>
              <a:ext uri="{FF2B5EF4-FFF2-40B4-BE49-F238E27FC236}">
                <a16:creationId xmlns:a16="http://schemas.microsoft.com/office/drawing/2014/main" id="{873510E5-5C4B-482C-B315-87346DE3C7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2232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考え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6_idea">
            <a:hlinkClick r:id="" action="ppaction://media"/>
            <a:extLst>
              <a:ext uri="{FF2B5EF4-FFF2-40B4-BE49-F238E27FC236}">
                <a16:creationId xmlns:a16="http://schemas.microsoft.com/office/drawing/2014/main" id="{8AF75F5B-6459-4F1A-BD5F-CF975D8F8D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1772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2634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idea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6_idea">
            <a:hlinkClick r:id="" action="ppaction://media"/>
            <a:extLst>
              <a:ext uri="{FF2B5EF4-FFF2-40B4-BE49-F238E27FC236}">
                <a16:creationId xmlns:a16="http://schemas.microsoft.com/office/drawing/2014/main" id="{C2829E33-21CC-49E0-BB92-19CADCAA8C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1772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9576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考え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1_reading_v6_idea">
            <a:hlinkClick r:id="" action="ppaction://media"/>
            <a:extLst>
              <a:ext uri="{FF2B5EF4-FFF2-40B4-BE49-F238E27FC236}">
                <a16:creationId xmlns:a16="http://schemas.microsoft.com/office/drawing/2014/main" id="{2E0D49C7-3CC1-4E38-B531-1CA577C818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1772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9774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11_reading_v7_wonderful">
            <a:hlinkClick r:id="" action="ppaction://media"/>
            <a:extLst>
              <a:ext uri="{FF2B5EF4-FFF2-40B4-BE49-F238E27FC236}">
                <a16:creationId xmlns:a16="http://schemas.microsoft.com/office/drawing/2014/main" id="{09422686-F561-4C3A-BCFF-6078F7A39D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4349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1719428-8093-ECD9-9A2F-1B77D47E3698}"/>
              </a:ext>
            </a:extLst>
          </p:cNvPr>
          <p:cNvGrpSpPr/>
          <p:nvPr/>
        </p:nvGrpSpPr>
        <p:grpSpPr>
          <a:xfrm>
            <a:off x="206477" y="1713146"/>
            <a:ext cx="8731046" cy="3308598"/>
            <a:chOff x="206477" y="2145587"/>
            <a:chExt cx="8731046" cy="330859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9C2B801-A0B4-F4DE-9F05-4E99E08E47CA}"/>
                </a:ext>
              </a:extLst>
            </p:cNvPr>
            <p:cNvSpPr txBox="1"/>
            <p:nvPr/>
          </p:nvSpPr>
          <p:spPr>
            <a:xfrm>
              <a:off x="580571" y="4007635"/>
              <a:ext cx="798285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1C730D7-06FC-B36C-D8A2-B2F064559D89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すてきな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60518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9FC7751-B2A3-4177-8921-F90A3C1221FD}"/>
              </a:ext>
            </a:extLst>
          </p:cNvPr>
          <p:cNvSpPr txBox="1"/>
          <p:nvPr/>
        </p:nvSpPr>
        <p:spPr>
          <a:xfrm>
            <a:off x="723900" y="2613392"/>
            <a:ext cx="769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wonderful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1_reading_v7_wonderful">
            <a:hlinkClick r:id="" action="ppaction://media"/>
            <a:extLst>
              <a:ext uri="{FF2B5EF4-FFF2-40B4-BE49-F238E27FC236}">
                <a16:creationId xmlns:a16="http://schemas.microsoft.com/office/drawing/2014/main" id="{612DC680-3DEE-4DC0-B4F7-FC1AAF4F91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434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1401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2_L11_reading_v7_wonderful">
            <a:hlinkClick r:id="" action="ppaction://media"/>
            <a:extLst>
              <a:ext uri="{FF2B5EF4-FFF2-40B4-BE49-F238E27FC236}">
                <a16:creationId xmlns:a16="http://schemas.microsoft.com/office/drawing/2014/main" id="{30369FCF-7A61-4F4B-8F23-6A3C4D2978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4349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8EDDE32-9755-5546-4CA0-9D9029E00CC6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すてきな</a:t>
            </a:r>
          </a:p>
        </p:txBody>
      </p:sp>
    </p:spTree>
    <p:extLst>
      <p:ext uri="{BB962C8B-B14F-4D97-AF65-F5344CB8AC3E}">
        <p14:creationId xmlns:p14="http://schemas.microsoft.com/office/powerpoint/2010/main" val="29170959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DDA7A6A-59A4-4DD8-B972-E670C246313E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ホテル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20417" y="4047391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1_reading_v8_hotel">
            <a:hlinkClick r:id="" action="ppaction://media"/>
            <a:extLst>
              <a:ext uri="{FF2B5EF4-FFF2-40B4-BE49-F238E27FC236}">
                <a16:creationId xmlns:a16="http://schemas.microsoft.com/office/drawing/2014/main" id="{F2014878-972C-48B1-953B-AB3DEDD013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7012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0611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hotel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8_hotel">
            <a:hlinkClick r:id="" action="ppaction://media"/>
            <a:extLst>
              <a:ext uri="{FF2B5EF4-FFF2-40B4-BE49-F238E27FC236}">
                <a16:creationId xmlns:a16="http://schemas.microsoft.com/office/drawing/2014/main" id="{8CED2564-F9F2-402C-9CA3-0A830344F1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7012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6064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838AEC-6FE6-47DB-BEA5-63C9BC083273}"/>
              </a:ext>
            </a:extLst>
          </p:cNvPr>
          <p:cNvSpPr txBox="1"/>
          <p:nvPr/>
        </p:nvSpPr>
        <p:spPr>
          <a:xfrm>
            <a:off x="569844" y="2421032"/>
            <a:ext cx="800431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ホテル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1_reading_v8_hotel">
            <a:hlinkClick r:id="" action="ppaction://media"/>
            <a:extLst>
              <a:ext uri="{FF2B5EF4-FFF2-40B4-BE49-F238E27FC236}">
                <a16:creationId xmlns:a16="http://schemas.microsoft.com/office/drawing/2014/main" id="{4C90A496-142F-4FD9-99DE-6494E17D2A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7012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893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DDA7A6A-59A4-4DD8-B972-E670C246313E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ペット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20417" y="4047391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9_pet">
            <a:hlinkClick r:id="" action="ppaction://media"/>
            <a:extLst>
              <a:ext uri="{FF2B5EF4-FFF2-40B4-BE49-F238E27FC236}">
                <a16:creationId xmlns:a16="http://schemas.microsoft.com/office/drawing/2014/main" id="{911C8B0B-AF3F-4330-B8D3-0EE3B40D7B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768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7093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9_pet">
            <a:hlinkClick r:id="" action="ppaction://media"/>
            <a:extLst>
              <a:ext uri="{FF2B5EF4-FFF2-40B4-BE49-F238E27FC236}">
                <a16:creationId xmlns:a16="http://schemas.microsoft.com/office/drawing/2014/main" id="{1B102633-F094-429F-A5E0-6FE8D1AF36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768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5306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838AEC-6FE6-47DB-BEA5-63C9BC083273}"/>
              </a:ext>
            </a:extLst>
          </p:cNvPr>
          <p:cNvSpPr txBox="1"/>
          <p:nvPr/>
        </p:nvSpPr>
        <p:spPr>
          <a:xfrm>
            <a:off x="569844" y="2421032"/>
            <a:ext cx="800431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ペット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1_reading_v9_pet">
            <a:hlinkClick r:id="" action="ppaction://media"/>
            <a:extLst>
              <a:ext uri="{FF2B5EF4-FFF2-40B4-BE49-F238E27FC236}">
                <a16:creationId xmlns:a16="http://schemas.microsoft.com/office/drawing/2014/main" id="{3F19A236-81B1-4E63-9475-A727976021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768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669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こと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1_thing">
            <a:hlinkClick r:id="" action="ppaction://media"/>
            <a:extLst>
              <a:ext uri="{FF2B5EF4-FFF2-40B4-BE49-F238E27FC236}">
                <a16:creationId xmlns:a16="http://schemas.microsoft.com/office/drawing/2014/main" id="{46FC99EA-0FFC-422F-ACF4-F991DE275E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7560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2_L11_reading_v10_stay">
            <a:hlinkClick r:id="" action="ppaction://media"/>
            <a:extLst>
              <a:ext uri="{FF2B5EF4-FFF2-40B4-BE49-F238E27FC236}">
                <a16:creationId xmlns:a16="http://schemas.microsoft.com/office/drawing/2014/main" id="{A6646ADC-A6ED-4AFE-ABCE-1C86B8E36F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727325" y="26828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EA1C4F4-C214-9EE4-6BA1-8089AA9AF5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31D27EC-7F8E-6970-677F-9D24CB34AD2A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E294454-5614-042B-6947-A315D01C835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81BC58B-87E7-E2DB-9F17-B60CA67057B3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泊まる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46509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10_stay">
            <a:hlinkClick r:id="" action="ppaction://media"/>
            <a:extLst>
              <a:ext uri="{FF2B5EF4-FFF2-40B4-BE49-F238E27FC236}">
                <a16:creationId xmlns:a16="http://schemas.microsoft.com/office/drawing/2014/main" id="{90E676EF-1625-420A-AFDA-3E13839877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727325" y="26828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A6AC8F0-96BF-42D8-1916-EA11228C94C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5169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11_reading_v10_stay">
            <a:hlinkClick r:id="" action="ppaction://media"/>
            <a:extLst>
              <a:ext uri="{FF2B5EF4-FFF2-40B4-BE49-F238E27FC236}">
                <a16:creationId xmlns:a16="http://schemas.microsoft.com/office/drawing/2014/main" id="{BBA4993A-0830-469B-ACA8-D7F3E0FBD6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727325" y="26828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123DDDE-33EB-B05B-56FA-6A3C2B4786E3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泊まる</a:t>
            </a:r>
          </a:p>
        </p:txBody>
      </p:sp>
    </p:spTree>
    <p:extLst>
      <p:ext uri="{BB962C8B-B14F-4D97-AF65-F5344CB8AC3E}">
        <p14:creationId xmlns:p14="http://schemas.microsoft.com/office/powerpoint/2010/main" val="2858246642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3B1B3-624F-BF91-A002-26DBC20E4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F7F6EDD-F187-E53D-BC2B-31B357B0673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30A28D-0F3F-01DA-D233-4F7241C6177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6F5F71C-DA32-7316-0AFF-F082C93B1B6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EC53013-A0C6-52DA-F628-C4730B406E9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F23F580-999C-975E-2C67-C515469A9AB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6A43E85-DA52-BCE6-9A06-277298D7F62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こと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1_thing">
            <a:hlinkClick r:id="" action="ppaction://media"/>
            <a:extLst>
              <a:ext uri="{FF2B5EF4-FFF2-40B4-BE49-F238E27FC236}">
                <a16:creationId xmlns:a16="http://schemas.microsoft.com/office/drawing/2014/main" id="{B130FC90-5F97-B84E-B789-F13BB3A4CE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12925" y="1082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8B9990D-FE39-9F7D-938D-364FA9AAC55C}"/>
              </a:ext>
            </a:extLst>
          </p:cNvPr>
          <p:cNvSpPr/>
          <p:nvPr/>
        </p:nvSpPr>
        <p:spPr>
          <a:xfrm>
            <a:off x="2714172" y="3519516"/>
            <a:ext cx="376645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599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84438-6770-D883-1A20-34E492C4E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5AC3AB-229A-B6F8-0D2A-9312C0649BD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1A55BC-6ACA-5F09-215D-E9C786753E3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8734ED1-B2E5-2341-F61A-84E00E34FAC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0653EF7-20CE-ADBC-02FB-79F6A2F56F18}"/>
              </a:ext>
            </a:extLst>
          </p:cNvPr>
          <p:cNvGrpSpPr/>
          <p:nvPr/>
        </p:nvGrpSpPr>
        <p:grpSpPr>
          <a:xfrm>
            <a:off x="516837" y="1129008"/>
            <a:ext cx="8110326" cy="4599985"/>
            <a:chOff x="516837" y="977310"/>
            <a:chExt cx="8110326" cy="4599985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74EE3C4-39A0-2776-FF7F-A919F373D67B}"/>
                </a:ext>
              </a:extLst>
            </p:cNvPr>
            <p:cNvSpPr txBox="1"/>
            <p:nvPr/>
          </p:nvSpPr>
          <p:spPr>
            <a:xfrm>
              <a:off x="516837" y="4007635"/>
              <a:ext cx="811032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member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9D8E6F5-8518-4059-B3A2-D5602B715B6E}"/>
                </a:ext>
              </a:extLst>
            </p:cNvPr>
            <p:cNvSpPr txBox="1"/>
            <p:nvPr/>
          </p:nvSpPr>
          <p:spPr>
            <a:xfrm>
              <a:off x="516837" y="977310"/>
              <a:ext cx="7924800" cy="34470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（団体の）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一員</a:t>
              </a:r>
              <a:endPara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G2_L11_reading_v2_member">
            <a:hlinkClick r:id="" action="ppaction://media"/>
            <a:extLst>
              <a:ext uri="{FF2B5EF4-FFF2-40B4-BE49-F238E27FC236}">
                <a16:creationId xmlns:a16="http://schemas.microsoft.com/office/drawing/2014/main" id="{C1374265-9DC8-35CC-64DA-142BDE0288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5725" y="18065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57103A9-82A1-8E04-FBFD-FE45CBD0A5B5}"/>
              </a:ext>
            </a:extLst>
          </p:cNvPr>
          <p:cNvSpPr/>
          <p:nvPr/>
        </p:nvSpPr>
        <p:spPr>
          <a:xfrm>
            <a:off x="1828801" y="4015394"/>
            <a:ext cx="5537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305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FE18A-05D0-ACF8-E172-88AF313AC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AEE220A-952F-F36D-BDBA-D7863F50C46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6A4BC2-FAE5-0A71-E14D-AC075E6FDC0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FAF66B1-4F3A-2E31-EDBA-D82CEC6EFBA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22E8525-0B5A-4363-655A-83D049E9352E}"/>
              </a:ext>
            </a:extLst>
          </p:cNvPr>
          <p:cNvGrpSpPr/>
          <p:nvPr/>
        </p:nvGrpSpPr>
        <p:grpSpPr>
          <a:xfrm>
            <a:off x="0" y="2001465"/>
            <a:ext cx="9144000" cy="2855070"/>
            <a:chOff x="0" y="2741046"/>
            <a:chExt cx="9144000" cy="285507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7170FB8-ED70-693A-A228-5CB304D2EC2E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[take] [care] [of]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1EF758A-C90D-2530-7F56-E7B9DD25BCC4}"/>
                </a:ext>
              </a:extLst>
            </p:cNvPr>
            <p:cNvSpPr txBox="1"/>
            <p:nvPr/>
          </p:nvSpPr>
          <p:spPr>
            <a:xfrm>
              <a:off x="815009" y="2741046"/>
              <a:ext cx="751398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の世話をする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2_L11_reading_v3_take care of">
            <a:hlinkClick r:id="" action="ppaction://media"/>
            <a:extLst>
              <a:ext uri="{FF2B5EF4-FFF2-40B4-BE49-F238E27FC236}">
                <a16:creationId xmlns:a16="http://schemas.microsoft.com/office/drawing/2014/main" id="{5DA51AC5-933F-51E3-AABF-A7C95732E1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79625" y="16541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06328F4-1D79-9545-9410-EB9A25D62331}"/>
              </a:ext>
            </a:extLst>
          </p:cNvPr>
          <p:cNvSpPr/>
          <p:nvPr/>
        </p:nvSpPr>
        <p:spPr>
          <a:xfrm>
            <a:off x="694873" y="3463968"/>
            <a:ext cx="2251528" cy="158480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C5F2E2-28D6-94BA-2770-C30C9301EFB7}"/>
              </a:ext>
            </a:extLst>
          </p:cNvPr>
          <p:cNvSpPr/>
          <p:nvPr/>
        </p:nvSpPr>
        <p:spPr>
          <a:xfrm>
            <a:off x="4033157" y="3463968"/>
            <a:ext cx="2251528" cy="158480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816CBED-5B39-265D-5EC7-F6C8A5FA8D21}"/>
              </a:ext>
            </a:extLst>
          </p:cNvPr>
          <p:cNvSpPr/>
          <p:nvPr/>
        </p:nvSpPr>
        <p:spPr>
          <a:xfrm>
            <a:off x="7196365" y="3463968"/>
            <a:ext cx="1252762" cy="158480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99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B5701-2417-C027-37F9-FA03E068B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04EC2F5-0BBA-01D8-F885-47A04CA4F42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D0B3593-3744-359F-35B5-F4FB7079FFF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45282C-2D85-BB91-0D1F-A0AF0757DE0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603AD3A-D292-6D43-3CB2-B64BEC8D4F54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6B3EAEC-A518-C1F2-F382-450AC17BAD5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think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6CC4704-DD6E-ACCF-036A-1AD03A58D06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だと思う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4_think">
            <a:hlinkClick r:id="" action="ppaction://media"/>
            <a:extLst>
              <a:ext uri="{FF2B5EF4-FFF2-40B4-BE49-F238E27FC236}">
                <a16:creationId xmlns:a16="http://schemas.microsoft.com/office/drawing/2014/main" id="{4088A46E-0706-8138-2018-8AB7EB6C5E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9125" y="2225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235A2AD-8D79-7691-C0A1-F3A163F8821B}"/>
              </a:ext>
            </a:extLst>
          </p:cNvPr>
          <p:cNvSpPr/>
          <p:nvPr/>
        </p:nvSpPr>
        <p:spPr>
          <a:xfrm>
            <a:off x="2757714" y="3285062"/>
            <a:ext cx="367937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3995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36BF2-E6D6-49EF-59FF-E1D0AAF6E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997B16-B270-135F-9D91-DE2A61DB729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C752207-2319-3EC4-64D5-0A0505A42E1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FF2738-FF19-9322-D49D-C563BD6E680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69CEF49-A222-D1D7-C066-5AC2B1D6229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86ACF7A-0378-877A-D3AB-73130ABBF6D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trip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D1B768D-BDB6-EDEA-6F81-EA3667837DA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旅行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5_trip">
            <a:hlinkClick r:id="" action="ppaction://media"/>
            <a:extLst>
              <a:ext uri="{FF2B5EF4-FFF2-40B4-BE49-F238E27FC236}">
                <a16:creationId xmlns:a16="http://schemas.microsoft.com/office/drawing/2014/main" id="{7B5215BE-38D9-DD27-56EF-ED1C4C224C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4325" y="16541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8634B12-236F-F442-F3CD-FB84AE049533}"/>
              </a:ext>
            </a:extLst>
          </p:cNvPr>
          <p:cNvSpPr/>
          <p:nvPr/>
        </p:nvSpPr>
        <p:spPr>
          <a:xfrm>
            <a:off x="3410857" y="3519516"/>
            <a:ext cx="23730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623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4E023-FA1F-92F2-DFF8-2F1D9D16B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EE5C2B0-1B8E-5227-A200-A53F520EFA6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85C769B-F8DB-0CC7-77AB-0B1E37CCA5F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E9AAE08-F7C7-30C5-DBA5-A7191957FF2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7CC1627-0AB6-B97E-91A3-5F21F07F9FC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25994DA-C846-521F-46BF-6EC426BEDCB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idea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CB683BF-D558-3355-4CCC-C9F318C282F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考え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6_idea">
            <a:hlinkClick r:id="" action="ppaction://media"/>
            <a:extLst>
              <a:ext uri="{FF2B5EF4-FFF2-40B4-BE49-F238E27FC236}">
                <a16:creationId xmlns:a16="http://schemas.microsoft.com/office/drawing/2014/main" id="{55F04541-7295-8B6A-5A56-955EE67ED6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17725" y="1006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B20F85-1051-DC41-CA8B-3D90BBD98CB3}"/>
              </a:ext>
            </a:extLst>
          </p:cNvPr>
          <p:cNvSpPr/>
          <p:nvPr/>
        </p:nvSpPr>
        <p:spPr>
          <a:xfrm>
            <a:off x="2888343" y="3519516"/>
            <a:ext cx="341811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9800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074783"/>
            <a:ext cx="821634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thing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1_thing">
            <a:hlinkClick r:id="" action="ppaction://media"/>
            <a:extLst>
              <a:ext uri="{FF2B5EF4-FFF2-40B4-BE49-F238E27FC236}">
                <a16:creationId xmlns:a16="http://schemas.microsoft.com/office/drawing/2014/main" id="{A9E22A99-B775-4AC9-858A-71D3C504BB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9643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1EEAE-D89E-BE3D-E664-414C16A7C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F478CD4-2F67-13C5-449F-C82042A2FAB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594CCBB-2509-E769-6C35-A02C0F89158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DB46F39-73A7-E2F8-E217-CA1F35C2A03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2_L11_reading_v7_wonderful">
            <a:hlinkClick r:id="" action="ppaction://media"/>
            <a:extLst>
              <a:ext uri="{FF2B5EF4-FFF2-40B4-BE49-F238E27FC236}">
                <a16:creationId xmlns:a16="http://schemas.microsoft.com/office/drawing/2014/main" id="{A6D99E69-9F62-8501-963A-BA3ED20C5F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4325" y="4349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195C1E4-D0B9-B723-21C6-5C0C88A3D9FD}"/>
              </a:ext>
            </a:extLst>
          </p:cNvPr>
          <p:cNvGrpSpPr/>
          <p:nvPr/>
        </p:nvGrpSpPr>
        <p:grpSpPr>
          <a:xfrm>
            <a:off x="206477" y="1713146"/>
            <a:ext cx="8731046" cy="3308598"/>
            <a:chOff x="206477" y="2145587"/>
            <a:chExt cx="8731046" cy="330859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AA77DDA-A87C-67D9-7D51-E501C205693B}"/>
                </a:ext>
              </a:extLst>
            </p:cNvPr>
            <p:cNvSpPr txBox="1"/>
            <p:nvPr/>
          </p:nvSpPr>
          <p:spPr>
            <a:xfrm>
              <a:off x="348343" y="4007635"/>
              <a:ext cx="844731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wonderful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4274296-5E97-522B-9DE1-227D0D3FBDDC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すてきな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5E2ACC2-9974-C54C-BE24-F1B5131FC77F}"/>
              </a:ext>
            </a:extLst>
          </p:cNvPr>
          <p:cNvSpPr/>
          <p:nvPr/>
        </p:nvSpPr>
        <p:spPr>
          <a:xfrm>
            <a:off x="1553030" y="3429000"/>
            <a:ext cx="60887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757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C6BC3-D18A-2015-F9B7-535CCCFB8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51555C4-C8AE-4825-73D8-3B0CC0DD7E2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031ACC6-E97D-9F31-3C9D-64E9E78A193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F3AC2F-29CD-53CC-0864-617E3C4048F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A842747-6CFE-E486-72E1-76A23F4AEA9D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DA5F998-C684-F912-CD6F-1FD5970D021E}"/>
                </a:ext>
              </a:extLst>
            </p:cNvPr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ホテル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00C39F8-A716-7016-1FC8-293788734D52}"/>
                </a:ext>
              </a:extLst>
            </p:cNvPr>
            <p:cNvSpPr txBox="1"/>
            <p:nvPr/>
          </p:nvSpPr>
          <p:spPr>
            <a:xfrm>
              <a:off x="1020417" y="4047391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hotel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1_reading_v8_hotel">
            <a:hlinkClick r:id="" action="ppaction://media"/>
            <a:extLst>
              <a:ext uri="{FF2B5EF4-FFF2-40B4-BE49-F238E27FC236}">
                <a16:creationId xmlns:a16="http://schemas.microsoft.com/office/drawing/2014/main" id="{B7B0A301-D3DB-DE67-7734-0C0A5B58BE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70125" y="1577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9553529-DAAA-C7CB-0C1C-2EAC78730D33}"/>
              </a:ext>
            </a:extLst>
          </p:cNvPr>
          <p:cNvSpPr/>
          <p:nvPr/>
        </p:nvSpPr>
        <p:spPr>
          <a:xfrm>
            <a:off x="2627086" y="3429000"/>
            <a:ext cx="394063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33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25973-DAE6-757E-C0D4-E619D1C54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91F36D-03CF-6703-9D13-DF9191CC2C4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6AD3226-1A57-78C3-E841-A5BAED8030E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870BB42-2706-00D6-239C-74174994EBE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8569C2B-F7F9-3A90-D470-E97FCA03CB4A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03010F2-88C0-D3DB-8200-59FDF9295C11}"/>
                </a:ext>
              </a:extLst>
            </p:cNvPr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ペット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27B830A-C0CF-E021-AB9E-747AF133F6E0}"/>
                </a:ext>
              </a:extLst>
            </p:cNvPr>
            <p:cNvSpPr txBox="1"/>
            <p:nvPr/>
          </p:nvSpPr>
          <p:spPr>
            <a:xfrm>
              <a:off x="1020417" y="4047391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reading_v9_pet">
            <a:hlinkClick r:id="" action="ppaction://media"/>
            <a:extLst>
              <a:ext uri="{FF2B5EF4-FFF2-40B4-BE49-F238E27FC236}">
                <a16:creationId xmlns:a16="http://schemas.microsoft.com/office/drawing/2014/main" id="{261A3774-5532-96B2-AD4D-C7D130F83C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98625" y="1768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4FD7148-B90D-C626-A07F-40F4E78D33F8}"/>
              </a:ext>
            </a:extLst>
          </p:cNvPr>
          <p:cNvSpPr/>
          <p:nvPr/>
        </p:nvSpPr>
        <p:spPr>
          <a:xfrm>
            <a:off x="3193143" y="3508200"/>
            <a:ext cx="280851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62829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E4470-D4B9-B909-5152-25CB1A6D1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83F240-FECD-2510-6161-BA47FF06AEA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2110AB4-41CC-8AF7-322E-DE921DFC496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DABD139-0C88-4416-A905-5EE89499EEB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pic>
        <p:nvPicPr>
          <p:cNvPr id="3" name="G2_L11_reading_v10_stay">
            <a:hlinkClick r:id="" action="ppaction://media"/>
            <a:extLst>
              <a:ext uri="{FF2B5EF4-FFF2-40B4-BE49-F238E27FC236}">
                <a16:creationId xmlns:a16="http://schemas.microsoft.com/office/drawing/2014/main" id="{FA2BA8AE-1020-5E8E-EFCC-96A79A5F17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727325" y="26828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F91679E-F385-4C96-8F5E-10ACEB2A8EA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CE0AF11-AF42-3417-9083-C8CA2958A601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DDFAD2A-28AB-9314-881E-708BFE54AAB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62A7AFE-7002-A562-0821-FFFAD7A21D3E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泊まる</a:t>
              </a: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ABD68DA-D4E1-D371-8D07-72F051D79C06}"/>
              </a:ext>
            </a:extLst>
          </p:cNvPr>
          <p:cNvSpPr/>
          <p:nvPr/>
        </p:nvSpPr>
        <p:spPr>
          <a:xfrm>
            <a:off x="2917371" y="3429000"/>
            <a:ext cx="336006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4571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1_reading_v1_thing">
            <a:hlinkClick r:id="" action="ppaction://media"/>
            <a:extLst>
              <a:ext uri="{FF2B5EF4-FFF2-40B4-BE49-F238E27FC236}">
                <a16:creationId xmlns:a16="http://schemas.microsoft.com/office/drawing/2014/main" id="{0AE02A30-6C50-44F6-A56A-5D82894C65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2665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0C846B1-746E-4A2B-9C87-6CEA49536D4F}"/>
              </a:ext>
            </a:extLst>
          </p:cNvPr>
          <p:cNvGrpSpPr/>
          <p:nvPr/>
        </p:nvGrpSpPr>
        <p:grpSpPr>
          <a:xfrm>
            <a:off x="516837" y="1129008"/>
            <a:ext cx="7924800" cy="4599985"/>
            <a:chOff x="516837" y="977310"/>
            <a:chExt cx="7924800" cy="4599985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07BA90D-A755-4E0C-9AC6-A3FEE39E0E8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6377B05-B9BC-4209-97B4-CA9D1FBF158B}"/>
                </a:ext>
              </a:extLst>
            </p:cNvPr>
            <p:cNvSpPr txBox="1"/>
            <p:nvPr/>
          </p:nvSpPr>
          <p:spPr>
            <a:xfrm>
              <a:off x="516837" y="977310"/>
              <a:ext cx="7924800" cy="34470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（団体の）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一員</a:t>
              </a:r>
              <a:endPara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G2_L11_reading_v2_member">
            <a:hlinkClick r:id="" action="ppaction://media"/>
            <a:extLst>
              <a:ext uri="{FF2B5EF4-FFF2-40B4-BE49-F238E27FC236}">
                <a16:creationId xmlns:a16="http://schemas.microsoft.com/office/drawing/2014/main" id="{D832E169-B492-446B-8851-533B042E1F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80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7959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14400" y="2497976"/>
            <a:ext cx="7315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member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reading_v2_member">
            <a:hlinkClick r:id="" action="ppaction://media"/>
            <a:extLst>
              <a:ext uri="{FF2B5EF4-FFF2-40B4-BE49-F238E27FC236}">
                <a16:creationId xmlns:a16="http://schemas.microsoft.com/office/drawing/2014/main" id="{83D14C11-0F8E-45FE-844E-19BF8F0B73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80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9653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DB7E718-502D-4CF9-98F9-4A625725B29E}"/>
              </a:ext>
            </a:extLst>
          </p:cNvPr>
          <p:cNvSpPr txBox="1"/>
          <p:nvPr/>
        </p:nvSpPr>
        <p:spPr>
          <a:xfrm>
            <a:off x="516837" y="1705451"/>
            <a:ext cx="79248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（団体の）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一員</a:t>
            </a:r>
            <a:endParaRPr kumimoji="1" lang="ja-JP" altLang="en-US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2_L11_reading_v2_member">
            <a:hlinkClick r:id="" action="ppaction://media"/>
            <a:extLst>
              <a:ext uri="{FF2B5EF4-FFF2-40B4-BE49-F238E27FC236}">
                <a16:creationId xmlns:a16="http://schemas.microsoft.com/office/drawing/2014/main" id="{87F450CB-C166-44D3-9EDA-91743BFE53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80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9663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2001465"/>
            <a:ext cx="9144000" cy="2855070"/>
            <a:chOff x="0" y="2741046"/>
            <a:chExt cx="9144000" cy="285507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[t---] [c---] [o-]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741046"/>
              <a:ext cx="751398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の世話をする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2_L11_reading_v3_take care of">
            <a:hlinkClick r:id="" action="ppaction://media"/>
            <a:extLst>
              <a:ext uri="{FF2B5EF4-FFF2-40B4-BE49-F238E27FC236}">
                <a16:creationId xmlns:a16="http://schemas.microsoft.com/office/drawing/2014/main" id="{F6A8BAEF-C23A-455C-A57F-6A7CFEED6B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3460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16639</TotalTime>
  <Words>207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2070</cp:revision>
  <cp:lastPrinted>2016-06-23T16:36:17Z</cp:lastPrinted>
  <dcterms:created xsi:type="dcterms:W3CDTF">2016-05-30T03:13:09Z</dcterms:created>
  <dcterms:modified xsi:type="dcterms:W3CDTF">2025-12-23T08:02:47Z</dcterms:modified>
</cp:coreProperties>
</file>