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72" r:id="rId2"/>
    <p:sldId id="3674" r:id="rId3"/>
    <p:sldId id="4231" r:id="rId4"/>
    <p:sldId id="4232" r:id="rId5"/>
    <p:sldId id="4233" r:id="rId6"/>
    <p:sldId id="4234" r:id="rId7"/>
    <p:sldId id="4235" r:id="rId8"/>
    <p:sldId id="4236" r:id="rId9"/>
    <p:sldId id="4237" r:id="rId10"/>
    <p:sldId id="4238" r:id="rId11"/>
    <p:sldId id="4239" r:id="rId12"/>
    <p:sldId id="3661" r:id="rId13"/>
    <p:sldId id="3681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C8"/>
    <a:srgbClr val="F8CBAD"/>
    <a:srgbClr val="005C2A"/>
    <a:srgbClr val="00FF00"/>
    <a:srgbClr val="FFFF8B"/>
    <a:srgbClr val="B4FEB4"/>
    <a:srgbClr val="FF3399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0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2B417-4794-86C5-3CF2-ABA25873C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8172743-6FCA-D786-9B40-F944FE212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726" b="11479"/>
          <a:stretch/>
        </p:blipFill>
        <p:spPr>
          <a:xfrm>
            <a:off x="284173" y="636740"/>
            <a:ext cx="8575200" cy="283633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E57A26-2C3D-FFB2-C810-4C2926CF4B16}"/>
              </a:ext>
            </a:extLst>
          </p:cNvPr>
          <p:cNvSpPr/>
          <p:nvPr/>
        </p:nvSpPr>
        <p:spPr>
          <a:xfrm>
            <a:off x="0" y="4454718"/>
            <a:ext cx="9144000" cy="240328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D574A9-7FE3-47EB-2700-F41B3EE2A12C}"/>
              </a:ext>
            </a:extLst>
          </p:cNvPr>
          <p:cNvSpPr txBox="1"/>
          <p:nvPr/>
        </p:nvSpPr>
        <p:spPr>
          <a:xfrm>
            <a:off x="537493" y="4638869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There's a wonderful animal hotel in our city.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wonderful animal hotel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our city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「私たちの街に」という意味をもち、動詞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は「～がある」という存在を表現するための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形式主語です。（意味上の主語ではない）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59AC180-C208-8FAA-DC9B-4D30F938F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A93108-E370-0F91-3E43-DC4445CAFF20}"/>
              </a:ext>
            </a:extLst>
          </p:cNvPr>
          <p:cNvSpPr txBox="1"/>
          <p:nvPr/>
        </p:nvSpPr>
        <p:spPr>
          <a:xfrm>
            <a:off x="537493" y="3451182"/>
            <a:ext cx="8191639" cy="92333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アキはトムに「彼女に伝えるいい考えがあります。私たちの市にはすてきな動物ホテルがあります。旅行の間、あなたのペットはそこに泊まることができます。」と話しました。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133777569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5AC98-DA14-536F-A86A-2199E3BEC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5BB87A9-DF28-3A55-E92D-A7416F1C70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726" b="11479"/>
          <a:stretch/>
        </p:blipFill>
        <p:spPr>
          <a:xfrm>
            <a:off x="284173" y="636740"/>
            <a:ext cx="8575200" cy="283633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7246EF6-BF8D-CECF-0762-F7EF1F617DB5}"/>
              </a:ext>
            </a:extLst>
          </p:cNvPr>
          <p:cNvSpPr/>
          <p:nvPr/>
        </p:nvSpPr>
        <p:spPr>
          <a:xfrm>
            <a:off x="0" y="4454718"/>
            <a:ext cx="9144000" cy="240328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05CBF92-6E90-E9BC-8FED-34B068DCF207}"/>
              </a:ext>
            </a:extLst>
          </p:cNvPr>
          <p:cNvSpPr txBox="1"/>
          <p:nvPr/>
        </p:nvSpPr>
        <p:spPr>
          <a:xfrm>
            <a:off x="537493" y="4638869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④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During the trip, your pet can stay there.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 pet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stay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「そこに」という意味をもち、動詞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During the trip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「旅行の間」という意味をもち、動詞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3F93D77-947B-C9BA-7D88-432E00C7B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54F115-8B00-BAAB-ECCB-EBB131B1B131}"/>
              </a:ext>
            </a:extLst>
          </p:cNvPr>
          <p:cNvSpPr txBox="1"/>
          <p:nvPr/>
        </p:nvSpPr>
        <p:spPr>
          <a:xfrm>
            <a:off x="537493" y="3451182"/>
            <a:ext cx="8191639" cy="92333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アキはトムに「彼女に伝えるいい考えがあります。私たちの市にはすてきな動物ホテルがあります。旅行の間、あなたのペットはそこに泊まることができます。」と話しました。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364612210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0FD9B0-5519-3406-A4F2-F7651D6CF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43" y="52889"/>
            <a:ext cx="6490800" cy="6752223"/>
          </a:xfrm>
          <a:prstGeom prst="rect">
            <a:avLst/>
          </a:prstGeom>
        </p:spPr>
      </p:pic>
      <p:pic>
        <p:nvPicPr>
          <p:cNvPr id="7" name="AS_G2_10_09_reading_str">
            <a:hlinkClick r:id="" action="ppaction://media"/>
            <a:extLst>
              <a:ext uri="{FF2B5EF4-FFF2-40B4-BE49-F238E27FC236}">
                <a16:creationId xmlns:a16="http://schemas.microsoft.com/office/drawing/2014/main" id="{75AFFA10-4A69-E146-A1CF-85D955ADC0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0775" y="2505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48A091F-8645-AF10-BA70-1366F3A0C1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646"/>
          <a:stretch/>
        </p:blipFill>
        <p:spPr>
          <a:xfrm>
            <a:off x="284173" y="1022216"/>
            <a:ext cx="8575200" cy="74519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Aki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dog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1767406"/>
            <a:ext cx="282377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アキはイヌを飼っています。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E0A8E-1FDF-C479-6BF4-86B40C63E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C5930FA-348A-337E-4271-6A30CA43B1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77" b="80221"/>
          <a:stretch/>
        </p:blipFill>
        <p:spPr>
          <a:xfrm>
            <a:off x="284173" y="806876"/>
            <a:ext cx="8575200" cy="82973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D16FB2B-CB14-8125-1B9E-AAECBA6D8445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66C788-1E40-F77C-70D0-FB1623A70F70}"/>
              </a:ext>
            </a:extLst>
          </p:cNvPr>
          <p:cNvSpPr txBox="1"/>
          <p:nvPr/>
        </p:nvSpPr>
        <p:spPr>
          <a:xfrm>
            <a:off x="537493" y="26045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of things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は「～がある」という存在を表現するための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形式主語です。（意味上の主語ではない）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do for him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は「彼のためにするべき」という意味で、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形容詞のはたらきです。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of things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him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「彼のために」という意味をもち、動詞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41BBE91-BD23-826A-A657-732B0088E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09212A-9649-E1F4-7FA9-B1ACE6E0A89D}"/>
              </a:ext>
            </a:extLst>
          </p:cNvPr>
          <p:cNvSpPr txBox="1"/>
          <p:nvPr/>
        </p:nvSpPr>
        <p:spPr>
          <a:xfrm>
            <a:off x="537493" y="1767406"/>
            <a:ext cx="438163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彼のためにするべきことがたくさんあります。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32382705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BF365-505E-DA10-C41F-FA1EF6FD9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CC16C5A-35F8-740E-4E7E-9E13DAFB7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964794"/>
            <a:ext cx="8571719" cy="70719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297B0BE-77C9-B74E-7697-7D270B8A9ECC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1C9549-D66B-F85C-A98F-C34A8949775F}"/>
              </a:ext>
            </a:extLst>
          </p:cNvPr>
          <p:cNvSpPr txBox="1"/>
          <p:nvPr/>
        </p:nvSpPr>
        <p:spPr>
          <a:xfrm>
            <a:off x="537493" y="26045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「しかし」「でも」という意味をもつ接続詞です。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前の文と対比を示しています。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he’s a member of her family.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is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’s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member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of her family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「彼女の家族の」という意味をもち、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member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4DE29F1-D8B8-729E-1C74-084C8F97F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2002BD-763E-D25F-C739-4222F87B65E0}"/>
              </a:ext>
            </a:extLst>
          </p:cNvPr>
          <p:cNvSpPr txBox="1"/>
          <p:nvPr/>
        </p:nvSpPr>
        <p:spPr>
          <a:xfrm>
            <a:off x="537494" y="1767406"/>
            <a:ext cx="308623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しかし、彼は家族の一員です。</a:t>
            </a:r>
          </a:p>
        </p:txBody>
      </p:sp>
    </p:spTree>
    <p:extLst>
      <p:ext uri="{BB962C8B-B14F-4D97-AF65-F5344CB8AC3E}">
        <p14:creationId xmlns:p14="http://schemas.microsoft.com/office/powerpoint/2010/main" val="16774051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95B76-F2AB-4A12-E365-8170266C2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9DB4CE6-D3D8-E115-B963-02B7A6393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895251"/>
            <a:ext cx="8571719" cy="70719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0383038-EABC-7AE5-0CA8-7A8BAF738EC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17A56EC-357B-9FED-C1A8-D90E0784C023}"/>
              </a:ext>
            </a:extLst>
          </p:cNvPr>
          <p:cNvSpPr txBox="1"/>
          <p:nvPr/>
        </p:nvSpPr>
        <p:spPr>
          <a:xfrm>
            <a:off x="537493" y="2604561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take care of him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take care of him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は「彼の世話をすること」という意味で、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him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「彼の」という意味をもち、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CCD85EB-726C-3D49-B969-4F59D92AA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6145E7-D0AB-62B5-CC4E-3E5A4CA41E90}"/>
              </a:ext>
            </a:extLst>
          </p:cNvPr>
          <p:cNvSpPr txBox="1"/>
          <p:nvPr/>
        </p:nvSpPr>
        <p:spPr>
          <a:xfrm>
            <a:off x="4855493" y="1767406"/>
            <a:ext cx="383977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彼女は彼の世話をするのが好きです。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332874643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7B7BC-B6BE-CDB1-DE83-1426C8652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2028B1E-1240-1875-4BA7-F348B7ED00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304" b="54262"/>
          <a:stretch/>
        </p:blipFill>
        <p:spPr>
          <a:xfrm>
            <a:off x="284173" y="696062"/>
            <a:ext cx="8575200" cy="110913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A8CCE8C-BF22-C422-F647-CBD2649191B4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5CB0DA-91E0-5489-6D56-A081A8E857D8}"/>
              </a:ext>
            </a:extLst>
          </p:cNvPr>
          <p:cNvSpPr txBox="1"/>
          <p:nvPr/>
        </p:nvSpPr>
        <p:spPr>
          <a:xfrm>
            <a:off x="537493" y="2604561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Her friend, Tom wants a dog,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friend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dog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Her friend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を説明する同格表現です。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同格表現を使うことで、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つの文にまとめて情報を提供しています。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his mother doesn’t.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his mother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doesn’t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 a dog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のくり返しを避けるために、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doesn’t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doesn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’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 want a dog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として機能しています。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friend, Tom wants a dog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his mother doesn’t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を結び、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対照的な内容を示しています。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7695DF4-7B82-7CA3-A05E-E2AEA8CDF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01B5B0-24A5-FA89-0D77-27AF017CD24D}"/>
              </a:ext>
            </a:extLst>
          </p:cNvPr>
          <p:cNvSpPr txBox="1"/>
          <p:nvPr/>
        </p:nvSpPr>
        <p:spPr>
          <a:xfrm>
            <a:off x="446547" y="1767406"/>
            <a:ext cx="8250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彼女の友達のトムはイヌをほしがっていますが、彼のお母さんはほしがっていません。</a:t>
            </a:r>
          </a:p>
        </p:txBody>
      </p:sp>
    </p:spTree>
    <p:extLst>
      <p:ext uri="{BB962C8B-B14F-4D97-AF65-F5344CB8AC3E}">
        <p14:creationId xmlns:p14="http://schemas.microsoft.com/office/powerpoint/2010/main" val="32100897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B65FC-A005-37DE-3991-7E66C7A7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270E5A1-E315-DEC4-7941-7B80499A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944" b="46514"/>
          <a:stretch/>
        </p:blipFill>
        <p:spPr>
          <a:xfrm>
            <a:off x="284173" y="895251"/>
            <a:ext cx="8575200" cy="7620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7B1AC10-B43C-05BC-5808-850B45F5577C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D261B99-C2D2-8A94-4860-F0E245663526}"/>
              </a:ext>
            </a:extLst>
          </p:cNvPr>
          <p:cNvSpPr txBox="1"/>
          <p:nvPr/>
        </p:nvSpPr>
        <p:spPr>
          <a:xfrm>
            <a:off x="537493" y="260456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His mother thinks,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His mother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thinks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can't take a dog on our family trip.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can't take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dog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 our family trip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「家族旅行に」という意味をもち、動詞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take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5E7EBAE-97C1-6A23-839E-3FBDB419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56E0BE-8B42-B5F9-C3B6-91A2C5DEBC89}"/>
              </a:ext>
            </a:extLst>
          </p:cNvPr>
          <p:cNvSpPr txBox="1"/>
          <p:nvPr/>
        </p:nvSpPr>
        <p:spPr>
          <a:xfrm>
            <a:off x="537494" y="1767406"/>
            <a:ext cx="6980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彼のお母さんは、「イヌを家族旅行に連れて行けない」と思っています。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8627131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CE1FF-0CD5-D465-F578-62F9429DD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0782E2-06A7-000A-45F8-1F33F62A85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726" b="11479"/>
          <a:stretch/>
        </p:blipFill>
        <p:spPr>
          <a:xfrm>
            <a:off x="284173" y="636740"/>
            <a:ext cx="8575200" cy="283633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E5BA817-4EFE-B122-D484-44FDA6B46C9A}"/>
              </a:ext>
            </a:extLst>
          </p:cNvPr>
          <p:cNvSpPr/>
          <p:nvPr/>
        </p:nvSpPr>
        <p:spPr>
          <a:xfrm>
            <a:off x="0" y="4454718"/>
            <a:ext cx="9144000" cy="240328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C235002-AC79-1E8D-3883-69BFF23C8958}"/>
              </a:ext>
            </a:extLst>
          </p:cNvPr>
          <p:cNvSpPr txBox="1"/>
          <p:nvPr/>
        </p:nvSpPr>
        <p:spPr>
          <a:xfrm>
            <a:off x="537493" y="4638869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Aki said to Tom,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Aki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said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Tom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「トムに」という意味をもち、動詞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said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8889B7C-8A1E-7E54-B9A7-280ADB5E3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475169-2D57-6A10-D019-EDA5D1BDF0D0}"/>
              </a:ext>
            </a:extLst>
          </p:cNvPr>
          <p:cNvSpPr txBox="1"/>
          <p:nvPr/>
        </p:nvSpPr>
        <p:spPr>
          <a:xfrm>
            <a:off x="537493" y="3451182"/>
            <a:ext cx="8191639" cy="92333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アキはトムに「彼女に伝えるいい考えがあります。私たちの市にはすてきな動物ホテルがあります。旅行の間、あなたのペットはそこに泊まることができます。」と話しました。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3660308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B1B85-3DC5-560C-7F03-A2FA695AD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381CA8E-373F-16AC-1BD4-D74D1E28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726" b="11479"/>
          <a:stretch/>
        </p:blipFill>
        <p:spPr>
          <a:xfrm>
            <a:off x="284173" y="636740"/>
            <a:ext cx="8575200" cy="283633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C321C19-2A98-419D-495E-5BF7D5D30427}"/>
              </a:ext>
            </a:extLst>
          </p:cNvPr>
          <p:cNvSpPr/>
          <p:nvPr/>
        </p:nvSpPr>
        <p:spPr>
          <a:xfrm>
            <a:off x="0" y="4454718"/>
            <a:ext cx="9144000" cy="240328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318BFD8-BF73-E27B-2982-4A984D73B13A}"/>
              </a:ext>
            </a:extLst>
          </p:cNvPr>
          <p:cNvSpPr txBox="1"/>
          <p:nvPr/>
        </p:nvSpPr>
        <p:spPr>
          <a:xfrm>
            <a:off x="537493" y="4638869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have a good idea to tell her.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have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good idea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Aki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です。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tell 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は「彼女に伝える（ための）」という意味で、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形容詞のはたらきです。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good idea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Tom’s mother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です。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5F2344A-5383-06B9-1B73-74585493C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818E57-DA95-6F58-450D-233334662D10}"/>
              </a:ext>
            </a:extLst>
          </p:cNvPr>
          <p:cNvSpPr txBox="1"/>
          <p:nvPr/>
        </p:nvSpPr>
        <p:spPr>
          <a:xfrm>
            <a:off x="537493" y="3451182"/>
            <a:ext cx="8191639" cy="92333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アキはトムに「彼女に伝えるいい考えがあります。私たちの市にはすてきな動物ホテルがあります。旅行の間、あなたのペットはそこに泊まることができます。」と話しました。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393797949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16639</TotalTime>
  <Words>1117</Words>
  <Application>Microsoft Office PowerPoint</Application>
  <PresentationFormat>画面に合わせる (4:3)</PresentationFormat>
  <Paragraphs>81</Paragraphs>
  <Slides>13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ＭＳ Ｐゴシック</vt:lpstr>
      <vt:lpstr>ＭＳ Ｐ明朝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2070</cp:revision>
  <cp:lastPrinted>2016-06-23T16:36:17Z</cp:lastPrinted>
  <dcterms:created xsi:type="dcterms:W3CDTF">2016-05-30T03:13:09Z</dcterms:created>
  <dcterms:modified xsi:type="dcterms:W3CDTF">2025-12-23T08:03:33Z</dcterms:modified>
</cp:coreProperties>
</file>