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4229" r:id="rId14"/>
    <p:sldId id="4159" r:id="rId15"/>
    <p:sldId id="4160" r:id="rId16"/>
    <p:sldId id="4161" r:id="rId17"/>
    <p:sldId id="4162" r:id="rId18"/>
    <p:sldId id="4163" r:id="rId19"/>
    <p:sldId id="4164" r:id="rId20"/>
    <p:sldId id="4165" r:id="rId21"/>
    <p:sldId id="4166" r:id="rId22"/>
    <p:sldId id="4167" r:id="rId23"/>
    <p:sldId id="4168" r:id="rId24"/>
    <p:sldId id="4230" r:id="rId25"/>
    <p:sldId id="4170" r:id="rId26"/>
    <p:sldId id="4171" r:id="rId27"/>
    <p:sldId id="4172" r:id="rId28"/>
    <p:sldId id="4173" r:id="rId29"/>
    <p:sldId id="4174" r:id="rId30"/>
    <p:sldId id="4175" r:id="rId31"/>
    <p:sldId id="4176" r:id="rId32"/>
    <p:sldId id="4177" r:id="rId33"/>
    <p:sldId id="4178" r:id="rId34"/>
    <p:sldId id="4179" r:id="rId3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D3B9F-59B3-8D2F-27D6-052E2C183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D6262-41F0-622C-8A75-25B59FDDC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442F06-138D-901F-BC67-7DF7BBFD77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98DD26-7069-B129-92C1-5AE8B6E81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466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0649-EED5-121A-779E-A5152A26B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F3C165-9487-009B-4894-2041425BB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BCEB80-CC4B-E00F-55E8-061D23305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61DDEA-AB35-8D5F-2852-D4F4C206FE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256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4BA23-50E4-7C4E-0877-8B0AAC7D9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A027D-341A-E2DF-FBB4-792C5DA44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1DA2BB-B761-6BCD-4B29-26115FFBF8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2D2452-F73B-FFB4-49E7-407E10AB8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371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4D165-6416-CA8B-79F8-0CD76BA5B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8D7975-62E9-995B-0DAB-6F43625B4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EE6F71-830F-8DCF-E889-BA38FF547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053EEE-9893-1616-00B9-85068DDDD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3587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E28B8-A84E-35FE-C73A-2B53A6DD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33C6BB-54CC-11FC-184A-224A9CFADF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C68766-6A4C-5207-6DFF-EE64E501E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A470E0-08FC-5D12-1F0F-2FF6C4C15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193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CD383-9B68-D024-D645-DFEC1BA92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F974BF-1222-EF2E-EA84-F9D898C78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FA05BA-0CDF-0F89-734A-819352852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272631-C576-2EE5-5921-76830E512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403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0C527-70BA-64D3-8D9B-BF80E2FF1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00991A-1F30-2403-D9BD-9965C9B2B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BC6DDF-13D3-869A-C2A3-EE27C1049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5A44CD-A5A1-099B-2DE9-17CD18058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73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BDE6-92BC-02A4-A876-095E3B225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A10818-1D82-0D91-357B-DB2152FF4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6A89AC-CE14-10B2-75F7-7C1FAFCCF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CC6015-0063-64DE-6013-DAACC80ED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333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52DF1-0500-8EA4-DCCF-F902EC1FE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C15A05-63C3-BA15-E53B-54F99713C4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DC64C6-CD39-73A4-7F0C-07F00AFC55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EA72C2-673D-3482-8EDD-5385801D2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838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598B2-96B1-C947-97B8-D2A14ED8D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C93F88-ACBC-03BD-3330-CB57A7953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5CEB25-C58A-B588-FE0B-93B73861C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BE407A-4E5F-1528-3220-EE29D85BE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425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69F9-9C36-C083-7EF1-EF783E328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10B13B-FA20-36A4-6728-25D6F78FE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3A60F1-732C-1A40-0061-2654C573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CD08BF-5615-E804-9806-5AC51DEE6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207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DBCA-9B3C-2DD3-7AB6-D109AAED9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EE791C-7185-5BB8-DA8E-1BBBDABD3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9F7B34-D491-BEF8-FDE6-2FF726F57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7FE55A-E76F-C580-22F4-154E2A54E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742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9631B-8829-38B8-CC5B-7EE86C27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1B2FA6-5A6D-7639-281F-D7AC0850DD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E9B68-6085-8235-085E-C1F7B9485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99643C-9348-2578-B32E-1AF19AB2A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905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2C19-4CF4-F7C8-941C-F06790AC9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888EFE-7DF7-647C-6EF0-EB14E76B8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A4B7CB-4C18-8359-236B-503EA41DA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71F705-4B35-AF5B-6AF9-EE6B9408B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708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61BC-A42E-ECF1-D551-01467EAE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D482E-DDA1-E172-9AA0-810713179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0118F1-3EE7-F584-8F1C-473CC5D59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EF7AD0-4CFB-9B7E-4BB6-E67D7E764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900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5F41-BACE-2A41-96DC-654792F60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8DD00B-D189-7E04-3A5E-31D6D2040A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ECF88E-72E5-AE2B-E436-3C8FE05C7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A1B2A4-0EF4-3080-73FE-E0755883A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5380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085C0-9E43-A3DF-5081-7838C392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BA0E9-C6D6-C5AC-FE56-EBCDDAD45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9E0891-3B6A-CC32-31C0-52CE4B268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C40695-F4EE-584D-DC7D-55A76E9F3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9582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95CC0-FF98-38FA-52A0-2E1F67E5B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31994C-8E33-CBB0-94D1-951261944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E95D71-385F-9BEE-F4DA-347BAED0B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BE129B-2C2A-6BF2-2048-D098B5402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235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2A3E5-034C-1D74-74DD-9462B980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AD7673-F546-0778-F4A6-DC39716D7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D08506-474C-2DB3-A121-E9E3DC39D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5A849-382F-1506-1064-797A59FF1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58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77E1-9600-4D36-9E45-68CF80FAA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ACD391-2245-3480-F73F-500045366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18D8C7-669C-2DDA-2EBE-06917BD1E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F79CFB-886B-EA10-50B1-9602FA22C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91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F0D4C-8A1B-E3D6-C40C-4043304A8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683840-0169-CF16-D525-E647D26B7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965B70-90FA-010C-A513-7505A9068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1B6907-D1B8-9F6F-1D1F-FEFE04D80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78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D008-3146-E850-A525-1AF2840A6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8C28A-EED5-4CC3-9D70-76983797A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87E7B8-F7AD-BBF1-2CC7-60B2260B4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4BE8B3-6EAE-0E62-0E0F-EF6802E1E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71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C5571-997D-9CDC-2670-CA444C335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9D098A-47F6-E0A3-602A-BED132735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79ECF8-55A2-ED4B-C99B-2401CC525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66F30A-90B2-D571-4FAB-DE6CFFCBF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68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C20D4-BBD6-E5AD-0069-72E05025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B345B4-31CB-BA5F-9189-1D29D380E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A64D1E-DA2F-626D-EF4E-303FB7336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686261-793E-DE30-EF82-E4CED6CB2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523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94795-6DF4-8AFC-EBB2-8A5A9FF3A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A8AFB8-DC25-6C0D-B589-F7E6C62461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8DFF58-A6D8-8B31-49CC-0B5B5FAD9934}"/>
              </a:ext>
            </a:extLst>
          </p:cNvPr>
          <p:cNvSpPr txBox="1"/>
          <p:nvPr/>
        </p:nvSpPr>
        <p:spPr>
          <a:xfrm>
            <a:off x="1159693" y="4128490"/>
            <a:ext cx="68246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places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CF5795-D53F-F6FD-D4C1-28518E0A73AB}"/>
              </a:ext>
            </a:extLst>
          </p:cNvPr>
          <p:cNvSpPr txBox="1"/>
          <p:nvPr/>
        </p:nvSpPr>
        <p:spPr>
          <a:xfrm>
            <a:off x="195146" y="690490"/>
            <a:ext cx="8753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たくさんの場所を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77A82BC6-A656-D734-0FC2-4449CBACE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45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82C7A-5F2F-6A04-6F75-35E59E8AF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7BFCA7-D330-F6CB-FEF5-3A3F30A113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51380-EC1A-A299-9EB6-B0699456EC73}"/>
              </a:ext>
            </a:extLst>
          </p:cNvPr>
          <p:cNvSpPr txBox="1"/>
          <p:nvPr/>
        </p:nvSpPr>
        <p:spPr>
          <a:xfrm>
            <a:off x="570155" y="2409490"/>
            <a:ext cx="80036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places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2256C715-3FD3-84ED-44EA-3D79D5F72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8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DDBDF-0F28-ACD4-124B-B20422E39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60C83D-D31F-C507-A7F0-DBE243E90D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9344AE-03C4-8433-1641-5824CF76A2BD}"/>
              </a:ext>
            </a:extLst>
          </p:cNvPr>
          <p:cNvSpPr txBox="1"/>
          <p:nvPr/>
        </p:nvSpPr>
        <p:spPr>
          <a:xfrm>
            <a:off x="195148" y="2321004"/>
            <a:ext cx="8753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たくさんの場所を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899B1F4B-B2AB-E755-C288-2CA53CF80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866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44109-86CD-E866-1099-57F9EA9F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4DBCE8E-53F4-1659-E1F1-0113B878D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09" b="31820"/>
          <a:stretch/>
        </p:blipFill>
        <p:spPr>
          <a:xfrm>
            <a:off x="245278" y="1022216"/>
            <a:ext cx="8586000" cy="6911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8E009-2D08-99ED-311C-B14336E5CEE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78DCF-803D-5B47-E7E9-D256C1B01B6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chance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abroad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は「海外に行くための」という意味で、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chance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9E50C56-5845-9C23-F12B-D24EB6E06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A1DB88-4AD8-52FA-2576-393D7F1F71CA}"/>
              </a:ext>
            </a:extLst>
          </p:cNvPr>
          <p:cNvSpPr txBox="1"/>
          <p:nvPr/>
        </p:nvSpPr>
        <p:spPr>
          <a:xfrm>
            <a:off x="1032444" y="1773882"/>
            <a:ext cx="3945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彼女には外国へ行く機会がありました。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75743063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4B9CA-2C39-7968-6789-3B3918497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3C078D3-1A5D-AC6C-197C-FF7678C4A65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DBCE653-C2F7-B666-E0D5-0497881C4FF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0AF6D3-71D4-1CBB-A98D-D758DBABEF0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ED7FF7-F07D-DE03-F8F7-67C2575E562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E5BB18F-5607-1B39-885D-8FAB3F684FD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9013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127DD-C557-FFA6-413F-AF7CA1DF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2C9BFE-4B27-EB4A-0D68-1149543564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7B343F-DAC5-9BA5-669D-0C8340A4BAAC}"/>
              </a:ext>
            </a:extLst>
          </p:cNvPr>
          <p:cNvSpPr txBox="1"/>
          <p:nvPr/>
        </p:nvSpPr>
        <p:spPr>
          <a:xfrm>
            <a:off x="1425387" y="4128490"/>
            <a:ext cx="62932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go abroad.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8C3224-DA81-2AAE-FF3A-4844247059CF}"/>
              </a:ext>
            </a:extLst>
          </p:cNvPr>
          <p:cNvSpPr txBox="1"/>
          <p:nvPr/>
        </p:nvSpPr>
        <p:spPr>
          <a:xfrm>
            <a:off x="1371372" y="690490"/>
            <a:ext cx="6401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外国へ行く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1982CF02-AAE7-0C84-9570-D25BED5C5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7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6F2F9-9C36-F0FB-D0F9-500A5CA9C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B22288-96F7-A8C2-87EE-57C29C46A2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B4F7E0-DFA5-D147-7FE2-29DB93BBAE45}"/>
              </a:ext>
            </a:extLst>
          </p:cNvPr>
          <p:cNvSpPr txBox="1"/>
          <p:nvPr/>
        </p:nvSpPr>
        <p:spPr>
          <a:xfrm>
            <a:off x="1259203" y="2409490"/>
            <a:ext cx="66255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[g-] abroad.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2D93A008-B225-9013-F1CC-67C7C33B8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443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D3E52-570D-15E6-39BF-0DBE083C3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603B25-2291-461A-7984-A1FF856656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0F77C6-D9FD-3EB6-7967-9D093233D1B6}"/>
              </a:ext>
            </a:extLst>
          </p:cNvPr>
          <p:cNvSpPr txBox="1"/>
          <p:nvPr/>
        </p:nvSpPr>
        <p:spPr>
          <a:xfrm>
            <a:off x="1371374" y="2321004"/>
            <a:ext cx="6401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外国へ行く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0B93A6D4-4724-21A9-AFB9-444DD27D9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193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7CEAB-5300-DD1A-74B1-6028B4872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006AEE-104C-3951-63EE-7692C1E3EEA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196E565-33C5-1CB3-01E4-C0B8E078DB48}"/>
              </a:ext>
            </a:extLst>
          </p:cNvPr>
          <p:cNvSpPr txBox="1"/>
          <p:nvPr/>
        </p:nvSpPr>
        <p:spPr>
          <a:xfrm>
            <a:off x="847161" y="4128490"/>
            <a:ext cx="74496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big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F06325-1BF8-384D-D3F7-9439818C5AA6}"/>
              </a:ext>
            </a:extLst>
          </p:cNvPr>
          <p:cNvSpPr txBox="1"/>
          <p:nvPr/>
        </p:nvSpPr>
        <p:spPr>
          <a:xfrm>
            <a:off x="1363415" y="114013"/>
            <a:ext cx="64171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絶好の機会が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1F8A8FF5-108C-2F2C-CEB2-C7CF350903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78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D0AD-31FB-9F92-05D9-83646C6B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441EFF-52C9-7C74-796F-942DA396BD8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5298C4-68FF-07ED-00B7-ADEBE10DBB25}"/>
              </a:ext>
            </a:extLst>
          </p:cNvPr>
          <p:cNvSpPr txBox="1"/>
          <p:nvPr/>
        </p:nvSpPr>
        <p:spPr>
          <a:xfrm>
            <a:off x="441133" y="2409490"/>
            <a:ext cx="8261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big [c-----]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792E85BD-D325-10C9-F400-C07C530D3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35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F5303D6-D9B8-3C08-74E1-8B7A0E0B85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50" b="58733"/>
          <a:stretch/>
        </p:blipFill>
        <p:spPr>
          <a:xfrm>
            <a:off x="245278" y="1022216"/>
            <a:ext cx="8586000" cy="73364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は「するべき」という意味で、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73882"/>
            <a:ext cx="40924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私にはするべき仕事がたくさんあります。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A6C5-DD43-D614-6288-F204F8A00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BDF7A-F3FA-4AA9-D528-AC60637115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C2682C-371F-82AC-BC65-96A511889145}"/>
              </a:ext>
            </a:extLst>
          </p:cNvPr>
          <p:cNvSpPr txBox="1"/>
          <p:nvPr/>
        </p:nvSpPr>
        <p:spPr>
          <a:xfrm>
            <a:off x="1363417" y="1767006"/>
            <a:ext cx="64171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絶好の機会が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DF34882A-EFB1-B7F9-8379-F7E1D1E411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30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C7CAA-D27F-92B0-1F97-0AF90E61F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02B59E-1CEB-5929-3736-DF06CB8FDA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68D7675-493B-C914-3FEB-26926BD44114}"/>
              </a:ext>
            </a:extLst>
          </p:cNvPr>
          <p:cNvSpPr txBox="1"/>
          <p:nvPr/>
        </p:nvSpPr>
        <p:spPr>
          <a:xfrm>
            <a:off x="1510100" y="4128490"/>
            <a:ext cx="6123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new dress.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9BB058-61A6-EE98-647F-123CD5D79F05}"/>
              </a:ext>
            </a:extLst>
          </p:cNvPr>
          <p:cNvSpPr txBox="1"/>
          <p:nvPr/>
        </p:nvSpPr>
        <p:spPr>
          <a:xfrm>
            <a:off x="847161" y="690490"/>
            <a:ext cx="7449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ナミには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お金が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新しい服を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1B6F759A-18B8-39CF-4947-EAFF50596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523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009EE-3AB6-4E76-C25E-97A12D628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F107B4-A0F1-8084-94D9-1B7E72DC6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57EC1-0DD6-27E2-360A-B9CF9B30DC1D}"/>
              </a:ext>
            </a:extLst>
          </p:cNvPr>
          <p:cNvSpPr txBox="1"/>
          <p:nvPr/>
        </p:nvSpPr>
        <p:spPr>
          <a:xfrm>
            <a:off x="1129587" y="2409490"/>
            <a:ext cx="68848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new dress.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438C3704-6033-93E1-2AEF-8CE95CB47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814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75C03-9576-62CB-1F9C-8A26BE671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0B0022-2E8E-4FBF-3D11-2F8C07C5B0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E441BB-8874-1245-6E33-016969306FA6}"/>
              </a:ext>
            </a:extLst>
          </p:cNvPr>
          <p:cNvSpPr txBox="1"/>
          <p:nvPr/>
        </p:nvSpPr>
        <p:spPr>
          <a:xfrm>
            <a:off x="847164" y="2321004"/>
            <a:ext cx="7449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ナミには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お金が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新しい服を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D8C972D8-6231-DE5B-43BF-319454D01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99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29E18-DEBC-AA8C-8D7F-89A976A03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7E85ABE-B570-9BB0-D9D5-6E588E82E0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843" b="5087"/>
          <a:stretch/>
        </p:blipFill>
        <p:spPr>
          <a:xfrm>
            <a:off x="245278" y="1022216"/>
            <a:ext cx="8586000" cy="63263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F9FCC5-492C-5AA1-55C7-5C9992148C6E}"/>
              </a:ext>
            </a:extLst>
          </p:cNvPr>
          <p:cNvSpPr/>
          <p:nvPr/>
        </p:nvSpPr>
        <p:spPr>
          <a:xfrm>
            <a:off x="0" y="2488018"/>
            <a:ext cx="9144000" cy="436998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7670CB-9428-27F5-A46B-31552BC59DB0}"/>
              </a:ext>
            </a:extLst>
          </p:cNvPr>
          <p:cNvSpPr txBox="1"/>
          <p:nvPr/>
        </p:nvSpPr>
        <p:spPr>
          <a:xfrm>
            <a:off x="537493" y="273666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は形容詞です。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「熱い」という意味をもち、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ここでは、「何か熱いもの」という意味です。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drink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は「飲むための」という意味で、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77CCD2B-732E-AE78-980F-C13042473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86B9A5-B2CD-0843-3228-859D98BAD5DB}"/>
              </a:ext>
            </a:extLst>
          </p:cNvPr>
          <p:cNvSpPr txBox="1"/>
          <p:nvPr/>
        </p:nvSpPr>
        <p:spPr>
          <a:xfrm>
            <a:off x="1032443" y="1773882"/>
            <a:ext cx="447088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彼は何か温かい飲み物をほしがっています。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82037303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A004B-6829-68F5-51F3-7ACC7F45E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9B204E-ED59-0215-B234-B0500A0D509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5C7ED4A-8DC3-65AD-F730-48ACC739D2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2411C8-DD3B-A4FD-E108-7DEC6A00AE6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50A8FE-1606-8830-7710-1AD7FFEB084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5416947-C5D2-36DA-F2F5-57776609E61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21151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54B3C-E7C1-4938-6950-3DF974F2C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A6877C-120C-D581-4598-2C712FAF8B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8BFA43-C419-CBBA-76B6-428111E4D4F4}"/>
              </a:ext>
            </a:extLst>
          </p:cNvPr>
          <p:cNvSpPr txBox="1"/>
          <p:nvPr/>
        </p:nvSpPr>
        <p:spPr>
          <a:xfrm>
            <a:off x="1163671" y="4128490"/>
            <a:ext cx="68166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drink.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408BC7-433D-14BA-B8E7-BEB3B38E1479}"/>
              </a:ext>
            </a:extLst>
          </p:cNvPr>
          <p:cNvSpPr txBox="1"/>
          <p:nvPr/>
        </p:nvSpPr>
        <p:spPr>
          <a:xfrm>
            <a:off x="369734" y="690490"/>
            <a:ext cx="840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温かい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417F1FD4-AB18-4942-9D9D-01CC59126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647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3C83C-4748-E456-5959-D472C454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36065F-CB4B-24C1-FC1B-F77CD0F83A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7942E2-0492-3601-23D4-D3572F59D2DB}"/>
              </a:ext>
            </a:extLst>
          </p:cNvPr>
          <p:cNvSpPr txBox="1"/>
          <p:nvPr/>
        </p:nvSpPr>
        <p:spPr>
          <a:xfrm>
            <a:off x="1022255" y="2409490"/>
            <a:ext cx="70994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 hot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[d----].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C49798EC-B291-3039-FC1B-C19FC8767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20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EE4A-87C3-24F9-DB4E-B67E9A555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5CC767D-BE57-9C22-0FDC-6075F6E19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62EFA2-5534-3229-31A3-D8CFA2BBAEAA}"/>
              </a:ext>
            </a:extLst>
          </p:cNvPr>
          <p:cNvSpPr txBox="1"/>
          <p:nvPr/>
        </p:nvSpPr>
        <p:spPr>
          <a:xfrm>
            <a:off x="369736" y="2321004"/>
            <a:ext cx="840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温かい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1673B1A0-E9DC-D745-898C-A0C540665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741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40CC7-23C5-894F-5C5B-B7983E407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5D9316-4551-879E-C757-3E527FDDDB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C3C342-E4A5-EB38-DBA5-53A97314F99D}"/>
              </a:ext>
            </a:extLst>
          </p:cNvPr>
          <p:cNvSpPr txBox="1"/>
          <p:nvPr/>
        </p:nvSpPr>
        <p:spPr>
          <a:xfrm>
            <a:off x="1179806" y="4128490"/>
            <a:ext cx="67843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B4709C-8BCC-7D6D-EB8F-0D67326A32D0}"/>
              </a:ext>
            </a:extLst>
          </p:cNvPr>
          <p:cNvSpPr txBox="1"/>
          <p:nvPr/>
        </p:nvSpPr>
        <p:spPr>
          <a:xfrm>
            <a:off x="71909" y="690490"/>
            <a:ext cx="90001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冷たい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C0051DC7-41EE-E613-FD96-15DE2137C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01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8781-9502-939A-8713-53F95D6E3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932376-F808-A985-DE4A-572537741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502C50-7F95-8259-A179-6EDA1091AC0F}"/>
              </a:ext>
            </a:extLst>
          </p:cNvPr>
          <p:cNvSpPr txBox="1"/>
          <p:nvPr/>
        </p:nvSpPr>
        <p:spPr>
          <a:xfrm>
            <a:off x="1100109" y="2409490"/>
            <a:ext cx="69437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cold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BA9E9FF0-3DE3-7CD3-C37A-F5F6DFDA8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28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C1937-168B-87DF-6A34-BA39106F4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E5927D-6719-98CE-0D09-A7901002C0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D34C5B-BB5C-1EC2-8D8F-E0636EC1C663}"/>
              </a:ext>
            </a:extLst>
          </p:cNvPr>
          <p:cNvSpPr txBox="1"/>
          <p:nvPr/>
        </p:nvSpPr>
        <p:spPr>
          <a:xfrm>
            <a:off x="71911" y="2321004"/>
            <a:ext cx="90001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冷たい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EF11C591-39F9-7CD9-CC2F-4F50CFE39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80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70C6-AC6E-F483-4FDF-75081FE80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8E90CE-5452-A2A4-8B21-BA7750CC88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B968D0-CB9D-3BC9-2FAF-AD5EEB0609FB}"/>
              </a:ext>
            </a:extLst>
          </p:cNvPr>
          <p:cNvSpPr txBox="1"/>
          <p:nvPr/>
        </p:nvSpPr>
        <p:spPr>
          <a:xfrm>
            <a:off x="946670" y="4128490"/>
            <a:ext cx="72506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 with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AC8B2B-20AC-25D9-922F-B7DD888B1657}"/>
              </a:ext>
            </a:extLst>
          </p:cNvPr>
          <p:cNvSpPr txBox="1"/>
          <p:nvPr/>
        </p:nvSpPr>
        <p:spPr>
          <a:xfrm>
            <a:off x="767472" y="690490"/>
            <a:ext cx="7609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必要としています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BBFF6B80-2351-1B23-A6CD-30F39C3AD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733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38B6-2639-3B7D-28E8-F42FB6D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B3A2E6-67D2-30DE-4A15-4096C5003E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9B8C8B-8312-5385-EB39-9924647FFEA9}"/>
              </a:ext>
            </a:extLst>
          </p:cNvPr>
          <p:cNvSpPr txBox="1"/>
          <p:nvPr/>
        </p:nvSpPr>
        <p:spPr>
          <a:xfrm>
            <a:off x="862025" y="2409490"/>
            <a:ext cx="7419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CBB43C28-D50F-ED9B-9586-8A2324036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060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053BD-2FD5-4FE6-F548-DE30DE34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728D4C-5EA9-5BEF-9171-13377EC3B6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AE8E45-44C8-0FFA-B59B-955517E2A865}"/>
              </a:ext>
            </a:extLst>
          </p:cNvPr>
          <p:cNvSpPr txBox="1"/>
          <p:nvPr/>
        </p:nvSpPr>
        <p:spPr>
          <a:xfrm>
            <a:off x="767474" y="2321004"/>
            <a:ext cx="7609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必要としています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073B6D8A-201C-EE93-77E9-0F0C42A2D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443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239366" y="4128490"/>
            <a:ext cx="66652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work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do.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171670" y="690490"/>
            <a:ext cx="88006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たくさんの仕事が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1D4808DC-EF5A-AA33-9487-B640ED626F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E928F0-42B5-2D58-CCBD-CCA10F77E9D9}"/>
              </a:ext>
            </a:extLst>
          </p:cNvPr>
          <p:cNvSpPr txBox="1"/>
          <p:nvPr/>
        </p:nvSpPr>
        <p:spPr>
          <a:xfrm>
            <a:off x="571273" y="2409490"/>
            <a:ext cx="80014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of work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[d-].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A6542AB1-60F2-22FB-8534-A0F4D7C05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6BD1AD-E68E-C491-7B1F-7CBC08428038}"/>
              </a:ext>
            </a:extLst>
          </p:cNvPr>
          <p:cNvSpPr txBox="1"/>
          <p:nvPr/>
        </p:nvSpPr>
        <p:spPr>
          <a:xfrm>
            <a:off x="171671" y="2321004"/>
            <a:ext cx="88006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たくさんの仕事が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219B3A82-A167-FC4E-827A-B8A1ED2D1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C496F-61FD-E11C-5940-376D89032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BF341B-06DA-C0CF-ACA4-C15EC617050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FD9FCA-97EA-D16C-3927-EA4CC1193E7C}"/>
              </a:ext>
            </a:extLst>
          </p:cNvPr>
          <p:cNvSpPr txBox="1"/>
          <p:nvPr/>
        </p:nvSpPr>
        <p:spPr>
          <a:xfrm>
            <a:off x="845592" y="4128490"/>
            <a:ext cx="74528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books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CA73A5-24C7-74CB-2FD7-4085C16DA613}"/>
              </a:ext>
            </a:extLst>
          </p:cNvPr>
          <p:cNvSpPr txBox="1"/>
          <p:nvPr/>
        </p:nvSpPr>
        <p:spPr>
          <a:xfrm>
            <a:off x="508630" y="690490"/>
            <a:ext cx="81267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1C48F605-2C52-C435-3479-E74496F52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93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53586-9166-E8C4-9927-6E6C03C08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2F922-C4A3-1995-F0EF-C2F0AF26C0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E17C10-8873-713A-6866-9FC10ED90C14}"/>
              </a:ext>
            </a:extLst>
          </p:cNvPr>
          <p:cNvSpPr txBox="1"/>
          <p:nvPr/>
        </p:nvSpPr>
        <p:spPr>
          <a:xfrm>
            <a:off x="0" y="2409490"/>
            <a:ext cx="91440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books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6F2681A4-A1AC-6367-3476-618DEE58D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311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328F9-17EF-F9B1-10A6-0E08CB4AD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75ED80-2A61-8644-3568-6269D37BBA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B8253D-9FA5-B7F5-7E69-DEDAA3A93EBC}"/>
              </a:ext>
            </a:extLst>
          </p:cNvPr>
          <p:cNvSpPr txBox="1"/>
          <p:nvPr/>
        </p:nvSpPr>
        <p:spPr>
          <a:xfrm>
            <a:off x="508632" y="2321004"/>
            <a:ext cx="81267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9D4F9F0B-DAB8-FB3E-7FFC-2BC070D3DA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2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792</Words>
  <Application>Microsoft Office PowerPoint</Application>
  <PresentationFormat>画面に合わせる (4:3)</PresentationFormat>
  <Paragraphs>135</Paragraphs>
  <Slides>34</Slides>
  <Notes>27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34</vt:i4>
      </vt:variant>
    </vt:vector>
  </HeadingPairs>
  <TitlesOfParts>
    <vt:vector size="4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2025-12-23T08:02:04Z</dcterms:modified>
</cp:coreProperties>
</file>