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handoutMasterIdLst>
    <p:handoutMasterId r:id="rId37"/>
  </p:handoutMasterIdLst>
  <p:sldIdLst>
    <p:sldId id="3668" r:id="rId2"/>
    <p:sldId id="3669" r:id="rId3"/>
    <p:sldId id="4151" r:id="rId4"/>
    <p:sldId id="4096" r:id="rId5"/>
    <p:sldId id="4133" r:id="rId6"/>
    <p:sldId id="4098" r:id="rId7"/>
    <p:sldId id="4152" r:id="rId8"/>
    <p:sldId id="4153" r:id="rId9"/>
    <p:sldId id="4154" r:id="rId10"/>
    <p:sldId id="4155" r:id="rId11"/>
    <p:sldId id="4156" r:id="rId12"/>
    <p:sldId id="4157" r:id="rId13"/>
    <p:sldId id="4229" r:id="rId14"/>
    <p:sldId id="4159" r:id="rId15"/>
    <p:sldId id="4160" r:id="rId16"/>
    <p:sldId id="4161" r:id="rId17"/>
    <p:sldId id="4162" r:id="rId18"/>
    <p:sldId id="4163" r:id="rId19"/>
    <p:sldId id="4164" r:id="rId20"/>
    <p:sldId id="4165" r:id="rId21"/>
    <p:sldId id="4166" r:id="rId22"/>
    <p:sldId id="4167" r:id="rId23"/>
    <p:sldId id="4168" r:id="rId24"/>
    <p:sldId id="4230" r:id="rId25"/>
    <p:sldId id="4170" r:id="rId26"/>
    <p:sldId id="4171" r:id="rId27"/>
    <p:sldId id="4172" r:id="rId28"/>
    <p:sldId id="4173" r:id="rId29"/>
    <p:sldId id="4174" r:id="rId30"/>
    <p:sldId id="4175" r:id="rId31"/>
    <p:sldId id="4176" r:id="rId32"/>
    <p:sldId id="4177" r:id="rId33"/>
    <p:sldId id="4178" r:id="rId34"/>
    <p:sldId id="4179" r:id="rId35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3C8"/>
    <a:srgbClr val="F8CBAD"/>
    <a:srgbClr val="005C2A"/>
    <a:srgbClr val="00FF00"/>
    <a:srgbClr val="FFFF8B"/>
    <a:srgbClr val="B4FEB4"/>
    <a:srgbClr val="FF3399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20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08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A75265-E0B0-37D9-1014-EB6AAEFACC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6549BAA-E17B-96E9-29C4-3105424F72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C1A5117-5A50-15D6-F07A-74C2C2770E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53EF793-21F5-7B31-7383-0B614D5524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3956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4D3B9F-59B3-8D2F-27D6-052E2C183F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BAD6262-41F0-622C-8A75-25B59FDDCE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D442F06-138D-901F-BC67-7DF7BBFD77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E98DD26-7069-B129-92C1-5AE8B6E814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14663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5B0649-EED5-121A-779E-A5152A26BE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BF3C165-9487-009B-4894-2041425BB1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8BCEB80-CC4B-E00F-55E8-061D233057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561DDEA-AB35-8D5F-2852-D4F4C206FE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32564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04BA23-50E4-7C4E-0877-8B0AAC7D9C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9BA027D-341A-E2DF-FBB4-792C5DA44D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81DA2BB-B761-6BCD-4B29-26115FFBF8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12D2452-F73B-FFB4-49E7-407E10AB82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33718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A4D165-6416-CA8B-79F8-0CD76BA5B1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98D7975-62E9-995B-0DAB-6F43625B42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8EE6F71-830F-8DCF-E889-BA38FF5479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0053EEE-9893-1616-00B9-85068DDDD4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35876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E28B8-A84E-35FE-C73A-2B53A6DDFB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C33C6BB-54CC-11FC-184A-224A9CFADF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DC68766-6A4C-5207-6DFF-EE64E501E3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5A470E0-08FC-5D12-1F0F-2FF6C4C15A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719388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9CD383-9B68-D024-D645-DFEC1BA923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1F974BF-1222-EF2E-EA84-F9D898C780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4FA05BA-0CDF-0F89-734A-819352852B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7272631-C576-2EE5-5921-76830E5128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240379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50C527-70BA-64D3-8D9B-BF80E2FF17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600991A-1F30-2403-D9BD-9965C9B2B0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3BC6DDF-13D3-869A-C2A3-EE27C10495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85A44CD-A5A1-099B-2DE9-17CD18058B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77379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89BDE6-92BC-02A4-A876-095E3B2254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FA10818-1D82-0D91-357B-DB2152FF4C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66A89AC-CE14-10B2-75F7-7C1FAFCCF7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2CC6015-0063-64DE-6013-DAACC80EDD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33306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852DF1-0500-8EA4-DCCF-F902EC1FE8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3C15A05-63C3-BA15-E53B-54F99713C4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DDC64C6-CD39-73A4-7F0C-07F00AFC55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9EA72C2-673D-3482-8EDD-5385801D20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783844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F598B2-96B1-C947-97B8-D2A14ED8DE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EC93F88-ACBC-03BD-3330-CB57A79538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65CEB25-C58A-B588-FE0B-93B73861C0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8BE407A-4E5F-1528-3220-EE29D85BEA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84251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EA4FDF-D8E5-AC8D-02D1-BF322CCEBA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62DE79F-39D4-B85E-894F-C8DFF52FB4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720D9F6-E5E2-6294-9685-CA71483225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9013DD7-A1DB-682B-DC7C-068FF4B79D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587097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FA69F9-9C36-C083-7EF1-EF783E328B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010B13B-FA20-36A4-6728-25D6F78FE6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03A60F1-732C-1A40-0061-2654C573C4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4CD08BF-5615-E804-9806-5AC51DEE6D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20792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18DBCA-9B3C-2DD3-7AB6-D109AAED9E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DEE791C-7185-5BB8-DA8E-1BBBDABD31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B9F7B34-D491-BEF8-FDE6-2FF726F573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27FE55A-E76F-C580-22F4-154E2A54E9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674235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29631B-8829-38B8-CC5B-7EE86C2783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A1B2FA6-5A6D-7639-281F-D7AC0850DD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01E9B68-6085-8235-085E-C1F7B94853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999643C-9348-2578-B32E-1AF19AB2A1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90581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FC2C19-4CF4-F7C8-941C-F06790AC95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7888EFE-7DF7-647C-6EF0-EB14E76B8A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1A4B7CB-4C18-8359-236B-503EA41DAD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A71F705-4B35-AF5B-6AF9-EE6B9408B9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017089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8E61BC-A42E-ECF1-D551-01467EAEE1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03D482E-DDA1-E172-9AA0-8107131792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B0118F1-3EE7-F584-8F1C-473CC5D598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9EF7AD0-4CFB-9B7E-4BB6-E67D7E7646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890099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D95F41-BACE-2A41-96DC-654792F60E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F8DD00B-D189-7E04-3A5E-31D6D2040A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5ECF88E-72E5-AE2B-E436-3C8FE05C78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AA1B2A4-0EF4-3080-73FE-E0755883A4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153804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6085C0-9E43-A3DF-5081-7838C392FA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56BA0E9-C6D6-C5AC-FE56-EBCDDAD457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89E0891-3B6A-CC32-31C0-52CE4B268E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5C40695-F4EE-584D-DC7D-55A76E9F37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595829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B95CC0-FF98-38FA-52A0-2E1F67E5B1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731994C-8E33-CBB0-94D1-951261944B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7E95D71-385F-9BEE-F4DA-347BAED0B1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4BE129B-2C2A-6BF2-2048-D098B54029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32354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6D209E-ED81-EC3B-A989-0B68074CF6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1B16F31-5E23-2896-4CC1-92032CFA5C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EE8CF68-B618-FD23-6F4E-5744B928D0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D498C24-1B1D-FCB0-7582-E0705B1832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61606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C2A3E5-034C-1D74-74DD-9462B98082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5AD7673-F546-0778-F4A6-DC39716D7B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2D08506-474C-2DB3-A121-E9E3DC39D4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245A849-382F-1506-1064-797A59FF19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05852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A177E1-9600-4D36-9E45-68CF80FAAD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EACD391-2245-3480-F73F-5000453665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B18D8C7-669C-2DDA-2EBE-06917BD1EA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4F79CFB-886B-EA10-50B1-9602FA22C3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99193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8F0D4C-8A1B-E3D6-C40C-4043304A82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C683840-0169-CF16-D525-E647D26B7E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5965B70-90FA-010C-A513-7505A90686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C1B6907-D1B8-9F6F-1D1F-FEFE04D803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4783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D2D008-3146-E850-A525-1AF2840A69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608C28A-EED5-4CC3-9D70-76983797AD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587E7B8-F7AD-BBF1-2CC7-60B2260B49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F4BE8B3-6EAE-0E62-0E0F-EF6802E1E5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37115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9C5571-997D-9CDC-2670-CA444C3359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09D098A-47F6-E0A3-602A-BED1327355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179ECF8-55A2-ED4B-C99B-2401CC5255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366F30A-90B2-D571-4FAB-DE6CFFCBF1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76828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FC20D4-BBD6-E5AD-0069-72E050257D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0B345B4-31CB-BA5F-9189-1D29D380E6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DA64D1E-DA2F-626D-EF4E-303FB73362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E686261-793E-DE30-EF82-E4CED6CB2A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6523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73DC9-9F6B-057C-83F2-3BC1CC0CE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656801-C8A8-46C7-B4BE-F25A3F104A2B}"/>
              </a:ext>
            </a:extLst>
          </p:cNvPr>
          <p:cNvSpPr txBox="1"/>
          <p:nvPr/>
        </p:nvSpPr>
        <p:spPr>
          <a:xfrm>
            <a:off x="446847" y="2037213"/>
            <a:ext cx="84408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構造を確認しましょう。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8B6552-B916-F181-6BEF-EA51B8859A76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837623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594795-6DF4-8AFC-EBB2-8A5A9FF3AE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0A8AFB8-DC25-6C0D-B589-F7E6C62461E9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28DFF58-A6D8-8B31-49CC-0B5B5FAD9934}"/>
              </a:ext>
            </a:extLst>
          </p:cNvPr>
          <p:cNvSpPr txBox="1"/>
          <p:nvPr/>
        </p:nvSpPr>
        <p:spPr>
          <a:xfrm>
            <a:off x="1159693" y="4128490"/>
            <a:ext cx="682461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know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many places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 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see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BCF5795-D53F-F6FD-D4C1-28518E0A73AB}"/>
              </a:ext>
            </a:extLst>
          </p:cNvPr>
          <p:cNvSpPr txBox="1"/>
          <p:nvPr/>
        </p:nvSpPr>
        <p:spPr>
          <a:xfrm>
            <a:off x="195146" y="690490"/>
            <a:ext cx="875370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知っています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たくさんの場所を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見る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べき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5" name="I know many places  to see.">
            <a:hlinkClick r:id="" action="ppaction://media"/>
            <a:extLst>
              <a:ext uri="{FF2B5EF4-FFF2-40B4-BE49-F238E27FC236}">
                <a16:creationId xmlns:a16="http://schemas.microsoft.com/office/drawing/2014/main" id="{77A82BC6-A656-D734-0FC2-4449CBACEA8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22338" y="16017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24532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0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582C7A-5F2F-6A04-6F75-35E59E8AF7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B7BFCA7-D330-F6CB-FEF5-3A3F30A113C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D51380-EC1A-A299-9EB6-B0699456EC73}"/>
              </a:ext>
            </a:extLst>
          </p:cNvPr>
          <p:cNvSpPr txBox="1"/>
          <p:nvPr/>
        </p:nvSpPr>
        <p:spPr>
          <a:xfrm>
            <a:off x="570155" y="2409490"/>
            <a:ext cx="800368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k---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[m---] places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[t-] [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s--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I know many places  to see.">
            <a:hlinkClick r:id="" action="ppaction://media"/>
            <a:extLst>
              <a:ext uri="{FF2B5EF4-FFF2-40B4-BE49-F238E27FC236}">
                <a16:creationId xmlns:a16="http://schemas.microsoft.com/office/drawing/2014/main" id="{2256C715-3FD3-84ED-44EA-3D79D5F728B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22338" y="16017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28312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0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CDDBDF-0F28-ACD4-124B-B20422E396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A60C83D-D31F-C507-A7F0-DBE243E90D1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49344AE-03C4-8433-1641-5824CF76A2BD}"/>
              </a:ext>
            </a:extLst>
          </p:cNvPr>
          <p:cNvSpPr txBox="1"/>
          <p:nvPr/>
        </p:nvSpPr>
        <p:spPr>
          <a:xfrm>
            <a:off x="195148" y="2321004"/>
            <a:ext cx="875370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知っています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たくさんの場所を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見る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べき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 know many places  to see.">
            <a:hlinkClick r:id="" action="ppaction://media"/>
            <a:extLst>
              <a:ext uri="{FF2B5EF4-FFF2-40B4-BE49-F238E27FC236}">
                <a16:creationId xmlns:a16="http://schemas.microsoft.com/office/drawing/2014/main" id="{899B1F4B-B2AB-E755-C288-2CA53CF80CA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22338" y="16017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88662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0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F44109-86CD-E866-1099-57F9EA9FBB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04DBCE8E-53F4-1659-E1F1-0113B878DB6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2809" b="31820"/>
          <a:stretch/>
        </p:blipFill>
        <p:spPr>
          <a:xfrm>
            <a:off x="245278" y="1022216"/>
            <a:ext cx="8586000" cy="691116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D98E009-2D08-99ED-311C-B14336E5CEEB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5F78DCF-803D-5B47-E7E9-D256C1B01B67}"/>
              </a:ext>
            </a:extLst>
          </p:cNvPr>
          <p:cNvSpPr txBox="1"/>
          <p:nvPr/>
        </p:nvSpPr>
        <p:spPr>
          <a:xfrm>
            <a:off x="537493" y="3677650"/>
            <a:ext cx="8069014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She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had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 chance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to go abroad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は「海外に行くための」という意味で、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形容詞のはたらきです。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 chance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を修飾しています。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59E50C56-5845-9C23-F12B-D24EB6E061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9A1DB88-4AD8-52FA-2576-393D7F1F71CA}"/>
              </a:ext>
            </a:extLst>
          </p:cNvPr>
          <p:cNvSpPr txBox="1"/>
          <p:nvPr/>
        </p:nvSpPr>
        <p:spPr>
          <a:xfrm>
            <a:off x="1032444" y="1773882"/>
            <a:ext cx="3945956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彼女には外国へ行く機会がありました。</a:t>
            </a:r>
          </a:p>
        </p:txBody>
      </p:sp>
    </p:spTree>
    <p:extLst>
      <p:ext uri="{BB962C8B-B14F-4D97-AF65-F5344CB8AC3E}">
        <p14:creationId xmlns:p14="http://schemas.microsoft.com/office/powerpoint/2010/main" val="757430632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34B9CA-2C39-7968-6789-3B3918497D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3C078D3-1A5D-AC6C-197C-FF7678C4A65B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DBCE653-C2F7-B666-E0D5-0497881C4FF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30AF6D3-71D4-1CBB-A98D-D758DBABEF03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AED7FF7-F07D-DE03-F8F7-67C2575E562D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2E5BB18F-5607-1B39-885D-8FAB3F684FD8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9090132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8127DD-C557-FFA6-413F-AF7CA1DF14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72C9BFE-4B27-EB4A-0D68-11495435649F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27B343F-DAC5-9BA5-669D-0C8340A4BAAC}"/>
              </a:ext>
            </a:extLst>
          </p:cNvPr>
          <p:cNvSpPr txBox="1"/>
          <p:nvPr/>
        </p:nvSpPr>
        <p:spPr>
          <a:xfrm>
            <a:off x="1425387" y="4128490"/>
            <a:ext cx="629322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She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had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chance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 go abroad.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A8C3224-DA81-2AAE-FF3A-4844247059CF}"/>
              </a:ext>
            </a:extLst>
          </p:cNvPr>
          <p:cNvSpPr txBox="1"/>
          <p:nvPr/>
        </p:nvSpPr>
        <p:spPr>
          <a:xfrm>
            <a:off x="1371372" y="690490"/>
            <a:ext cx="640125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彼女には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機会が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外国へ行く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5" name="She had  a chance to go abroad.">
            <a:hlinkClick r:id="" action="ppaction://media"/>
            <a:extLst>
              <a:ext uri="{FF2B5EF4-FFF2-40B4-BE49-F238E27FC236}">
                <a16:creationId xmlns:a16="http://schemas.microsoft.com/office/drawing/2014/main" id="{1982CF02-AAE7-0C84-9570-D25BED5C517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23938" y="14684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1773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B6F2F9-9C36-F0FB-D0F9-500A5CA9C1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6B22288-96F7-A8C2-87EE-57C29C46A24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2B4F7E0-DFA5-D147-7FE2-29DB93BBAE45}"/>
              </a:ext>
            </a:extLst>
          </p:cNvPr>
          <p:cNvSpPr txBox="1"/>
          <p:nvPr/>
        </p:nvSpPr>
        <p:spPr>
          <a:xfrm>
            <a:off x="1259203" y="2409490"/>
            <a:ext cx="662559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She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chance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[t-] [g-] abroad.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She had  a chance to go abroad.">
            <a:hlinkClick r:id="" action="ppaction://media"/>
            <a:extLst>
              <a:ext uri="{FF2B5EF4-FFF2-40B4-BE49-F238E27FC236}">
                <a16:creationId xmlns:a16="http://schemas.microsoft.com/office/drawing/2014/main" id="{2D93A008-B225-9013-F1CC-67C7C33B853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23938" y="14684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724435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6D3E52-570D-15E6-39BF-0DBE083C35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A603B25-2291-461A-7984-A1FF8566563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90F77C6-D9FD-3EB6-7967-9D093233D1B6}"/>
              </a:ext>
            </a:extLst>
          </p:cNvPr>
          <p:cNvSpPr txBox="1"/>
          <p:nvPr/>
        </p:nvSpPr>
        <p:spPr>
          <a:xfrm>
            <a:off x="1371374" y="2321004"/>
            <a:ext cx="640125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彼女には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機会が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外国へ行く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She had  a chance to go abroad.">
            <a:hlinkClick r:id="" action="ppaction://media"/>
            <a:extLst>
              <a:ext uri="{FF2B5EF4-FFF2-40B4-BE49-F238E27FC236}">
                <a16:creationId xmlns:a16="http://schemas.microsoft.com/office/drawing/2014/main" id="{0B93A6D4-4724-21A9-AFB9-444DD27D9CE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23938" y="14684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371934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E7CEAB-5300-DD1A-74B1-6028B48723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1006AEE-104C-3951-63EE-7692C1E3EEA8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196E565-33C5-1CB3-01E4-C0B8E078DB48}"/>
              </a:ext>
            </a:extLst>
          </p:cNvPr>
          <p:cNvSpPr txBox="1"/>
          <p:nvPr/>
        </p:nvSpPr>
        <p:spPr>
          <a:xfrm>
            <a:off x="847161" y="4128490"/>
            <a:ext cx="744967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She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had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big chance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 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visit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London.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3F06325-1BF8-384D-D3F7-9439818C5AA6}"/>
              </a:ext>
            </a:extLst>
          </p:cNvPr>
          <p:cNvSpPr txBox="1"/>
          <p:nvPr/>
        </p:nvSpPr>
        <p:spPr>
          <a:xfrm>
            <a:off x="1363415" y="114013"/>
            <a:ext cx="6417165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彼女には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絶好の機会が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ロンドンを</a:t>
            </a: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訪れる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5" name="She had  a big chance to visit London.">
            <a:hlinkClick r:id="" action="ppaction://media"/>
            <a:extLst>
              <a:ext uri="{FF2B5EF4-FFF2-40B4-BE49-F238E27FC236}">
                <a16:creationId xmlns:a16="http://schemas.microsoft.com/office/drawing/2014/main" id="{1F8A8FF5-108C-2F2C-CEB2-C7CF350903D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06475" y="17367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47865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4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19D0AD-31FB-9F92-05D9-83646C6B85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8441EFF-52C9-7C74-796F-942DA396BD8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C5298C4-68FF-07ED-00B7-ADEBE10DBB25}"/>
              </a:ext>
            </a:extLst>
          </p:cNvPr>
          <p:cNvSpPr txBox="1"/>
          <p:nvPr/>
        </p:nvSpPr>
        <p:spPr>
          <a:xfrm>
            <a:off x="441133" y="2409490"/>
            <a:ext cx="826173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[S--]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big [c-----]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[t-] [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v----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London.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She had  a big chance to visit London.">
            <a:hlinkClick r:id="" action="ppaction://media"/>
            <a:extLst>
              <a:ext uri="{FF2B5EF4-FFF2-40B4-BE49-F238E27FC236}">
                <a16:creationId xmlns:a16="http://schemas.microsoft.com/office/drawing/2014/main" id="{792E85BD-D325-10C9-F400-C07C530D339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06475" y="17367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93514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4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D8206-DEF4-0FD2-5EA6-7EC923C8E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EF5303D6-D9B8-3C08-74E1-8B7A0E0B85E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4950" b="58733"/>
          <a:stretch/>
        </p:blipFill>
        <p:spPr>
          <a:xfrm>
            <a:off x="245278" y="1022216"/>
            <a:ext cx="8586000" cy="733647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90CA1D-9B84-5E52-BE1E-254F4A7AEF85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1F0619D-C099-9800-3D16-1D4594989050}"/>
              </a:ext>
            </a:extLst>
          </p:cNvPr>
          <p:cNvSpPr txBox="1"/>
          <p:nvPr/>
        </p:nvSpPr>
        <p:spPr>
          <a:xfrm>
            <a:off x="537493" y="3677650"/>
            <a:ext cx="8069014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have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 lot of work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to do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は「するべき」という意味で、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形容詞のはたらきです。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 lot of work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を修飾しています。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9FD8C0F4-CB43-A067-6ACE-1ECB1AE17A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2ED730-B32D-BFC6-E380-3B466CDAF848}"/>
              </a:ext>
            </a:extLst>
          </p:cNvPr>
          <p:cNvSpPr txBox="1"/>
          <p:nvPr/>
        </p:nvSpPr>
        <p:spPr>
          <a:xfrm>
            <a:off x="1032443" y="1773882"/>
            <a:ext cx="4092449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私にはするべき仕事がたくさんあります。</a:t>
            </a:r>
          </a:p>
        </p:txBody>
      </p:sp>
    </p:spTree>
    <p:extLst>
      <p:ext uri="{BB962C8B-B14F-4D97-AF65-F5344CB8AC3E}">
        <p14:creationId xmlns:p14="http://schemas.microsoft.com/office/powerpoint/2010/main" val="1617627385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5BA6C5-DD43-D614-6288-F204F8A001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F4BDF7A-F3FA-4AA9-D528-AC606371152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0C2682C-371F-82AC-BC65-96A511889145}"/>
              </a:ext>
            </a:extLst>
          </p:cNvPr>
          <p:cNvSpPr txBox="1"/>
          <p:nvPr/>
        </p:nvSpPr>
        <p:spPr>
          <a:xfrm>
            <a:off x="1363417" y="1767006"/>
            <a:ext cx="6417165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彼女には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絶好の機会が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ロンドンを</a:t>
            </a: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訪れる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She had  a big chance to visit London.">
            <a:hlinkClick r:id="" action="ppaction://media"/>
            <a:extLst>
              <a:ext uri="{FF2B5EF4-FFF2-40B4-BE49-F238E27FC236}">
                <a16:creationId xmlns:a16="http://schemas.microsoft.com/office/drawing/2014/main" id="{DF34882A-EFB1-B7F9-8379-F7E1D1E4114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06475" y="17367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33057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2C7CAA-D27F-92B0-1F97-0AF90E61F3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B02B59E-1CEB-5929-3736-DF06CB8FDAE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68D7675-493B-C914-3FEB-26926BD44114}"/>
              </a:ext>
            </a:extLst>
          </p:cNvPr>
          <p:cNvSpPr txBox="1"/>
          <p:nvPr/>
        </p:nvSpPr>
        <p:spPr>
          <a:xfrm>
            <a:off x="1510100" y="4128490"/>
            <a:ext cx="612379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Nami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has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money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 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buy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a new dress.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99BB058-61A6-EE98-647F-123CD5D79F05}"/>
              </a:ext>
            </a:extLst>
          </p:cNvPr>
          <p:cNvSpPr txBox="1"/>
          <p:nvPr/>
        </p:nvSpPr>
        <p:spPr>
          <a:xfrm>
            <a:off x="847161" y="690490"/>
            <a:ext cx="744967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ナミには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あります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お金が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新しい服を</a:t>
            </a: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買う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5" name="Nami has  money to buy a new dress.">
            <a:hlinkClick r:id="" action="ppaction://media"/>
            <a:extLst>
              <a:ext uri="{FF2B5EF4-FFF2-40B4-BE49-F238E27FC236}">
                <a16:creationId xmlns:a16="http://schemas.microsoft.com/office/drawing/2014/main" id="{1B6F759A-18B8-39CF-4947-EAFF505966B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47725" y="16192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225235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C009EE-3AB6-4E76-C25E-97A12D628F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3F107B4-A0F1-8084-94D9-1B7E72DC6C9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7B57EC1-0DD6-27E2-360A-B9CF9B30DC1D}"/>
              </a:ext>
            </a:extLst>
          </p:cNvPr>
          <p:cNvSpPr txBox="1"/>
          <p:nvPr/>
        </p:nvSpPr>
        <p:spPr>
          <a:xfrm>
            <a:off x="1129587" y="2409490"/>
            <a:ext cx="688482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Nami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money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[t-] [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b--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a new dress.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Nami has  money to buy a new dress.">
            <a:hlinkClick r:id="" action="ppaction://media"/>
            <a:extLst>
              <a:ext uri="{FF2B5EF4-FFF2-40B4-BE49-F238E27FC236}">
                <a16:creationId xmlns:a16="http://schemas.microsoft.com/office/drawing/2014/main" id="{438C3704-6033-93E1-2AEF-8CE95CB472F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47725" y="16192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58148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875C03-9576-62CB-1F9C-8A26BE6718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00B0022-2E8E-4FBF-3D11-2F8C07C5B03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1E441BB-8874-1245-6E33-016969306FA6}"/>
              </a:ext>
            </a:extLst>
          </p:cNvPr>
          <p:cNvSpPr txBox="1"/>
          <p:nvPr/>
        </p:nvSpPr>
        <p:spPr>
          <a:xfrm>
            <a:off x="847164" y="2321004"/>
            <a:ext cx="744967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ナミには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あります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お金が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新しい服を</a:t>
            </a: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買う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Nami has  money to buy a new dress.">
            <a:hlinkClick r:id="" action="ppaction://media"/>
            <a:extLst>
              <a:ext uri="{FF2B5EF4-FFF2-40B4-BE49-F238E27FC236}">
                <a16:creationId xmlns:a16="http://schemas.microsoft.com/office/drawing/2014/main" id="{D8C972D8-6231-DE5B-43BF-319454D0149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47725" y="16192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09999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829E18-DEBC-AA8C-8D7F-89A976A038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E7E85ABE-B570-9BB0-D9D5-6E588E82E0A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80843" b="5087"/>
          <a:stretch/>
        </p:blipFill>
        <p:spPr>
          <a:xfrm>
            <a:off x="245278" y="1022216"/>
            <a:ext cx="8586000" cy="632637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5F9FCC5-492C-5AA1-55C7-5C9992148C6E}"/>
              </a:ext>
            </a:extLst>
          </p:cNvPr>
          <p:cNvSpPr/>
          <p:nvPr/>
        </p:nvSpPr>
        <p:spPr>
          <a:xfrm>
            <a:off x="0" y="2488018"/>
            <a:ext cx="9144000" cy="4369982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07670CB-9428-27F5-A46B-31552BC59DB0}"/>
              </a:ext>
            </a:extLst>
          </p:cNvPr>
          <p:cNvSpPr txBox="1"/>
          <p:nvPr/>
        </p:nvSpPr>
        <p:spPr>
          <a:xfrm>
            <a:off x="537493" y="2736668"/>
            <a:ext cx="8069014" cy="378565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wants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rgbClr val="0043C8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something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hot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は形容詞です。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「熱い」という意味をもち、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something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を修飾します。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ここでは、「何か熱いもの」という意味です。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to drink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は「飲むための」という意味で、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形容詞のはたらきです。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something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hot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） を修飾しています。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B77CCD2B-732E-AE78-980F-C13042473E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E86B9A5-B2CD-0843-3228-859D98BAD5DB}"/>
              </a:ext>
            </a:extLst>
          </p:cNvPr>
          <p:cNvSpPr txBox="1"/>
          <p:nvPr/>
        </p:nvSpPr>
        <p:spPr>
          <a:xfrm>
            <a:off x="1032443" y="1773882"/>
            <a:ext cx="4470889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彼は何か温かい飲み物をほしがっています。</a:t>
            </a:r>
          </a:p>
        </p:txBody>
      </p:sp>
    </p:spTree>
    <p:extLst>
      <p:ext uri="{BB962C8B-B14F-4D97-AF65-F5344CB8AC3E}">
        <p14:creationId xmlns:p14="http://schemas.microsoft.com/office/powerpoint/2010/main" val="2820373032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BA004B-6829-68F5-51F3-7ACC7F45E1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D9B204E-ED59-0215-B234-B0500A0D5099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5C7ED4A-8DC3-65AD-F730-48ACC739D20B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D2411C8-DD3B-A4FD-E108-7DEC6A00AE68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E50A8FE-1606-8830-7710-1AD7FFEB0842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B5416947-C5D2-36DA-F2F5-57776609E61B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1211518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F54B3C-E7C1-4938-6950-3DF974F2CB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5A6877C-120C-D581-4598-2C712FAF8BCF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48BFA43-C419-CBBA-76B6-428111E4D4F4}"/>
              </a:ext>
            </a:extLst>
          </p:cNvPr>
          <p:cNvSpPr txBox="1"/>
          <p:nvPr/>
        </p:nvSpPr>
        <p:spPr>
          <a:xfrm>
            <a:off x="1163671" y="4128490"/>
            <a:ext cx="681665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wants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something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hot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 drink.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F408BC7-433D-14BA-B8E7-BEB3B38E1479}"/>
              </a:ext>
            </a:extLst>
          </p:cNvPr>
          <p:cNvSpPr txBox="1"/>
          <p:nvPr/>
        </p:nvSpPr>
        <p:spPr>
          <a:xfrm>
            <a:off x="369734" y="690490"/>
            <a:ext cx="840452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ほしがっています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温かい 何かを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飲むための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6" name="03-1 He wants something hot to drink.">
            <a:hlinkClick r:id="" action="ppaction://media"/>
            <a:extLst>
              <a:ext uri="{FF2B5EF4-FFF2-40B4-BE49-F238E27FC236}">
                <a16:creationId xmlns:a16="http://schemas.microsoft.com/office/drawing/2014/main" id="{417F1FD4-AB18-4942-9D9D-01CC5912675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57905" y="1104993"/>
            <a:ext cx="487363" cy="487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06472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0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A3C83C-4748-E456-5959-D472C454FC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536065F-CB4B-24C1-FC1B-F77CD0F83A0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67942E2-0492-3601-23D4-D3572F59D2DB}"/>
              </a:ext>
            </a:extLst>
          </p:cNvPr>
          <p:cNvSpPr txBox="1"/>
          <p:nvPr/>
        </p:nvSpPr>
        <p:spPr>
          <a:xfrm>
            <a:off x="1022255" y="2409490"/>
            <a:ext cx="709948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something hot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[t-] [d----].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4" name="03-1 He wants something hot to drink.">
            <a:hlinkClick r:id="" action="ppaction://media"/>
            <a:extLst>
              <a:ext uri="{FF2B5EF4-FFF2-40B4-BE49-F238E27FC236}">
                <a16:creationId xmlns:a16="http://schemas.microsoft.com/office/drawing/2014/main" id="{C49798EC-B291-3039-FC1B-C19FC8767EB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57905" y="1104993"/>
            <a:ext cx="487363" cy="487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92017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0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EFEE4A-87C3-24F9-DB4E-B67E9A555B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5CC767D-BE57-9C22-0FDC-6075F6E193F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E62EFA2-5534-3229-31A3-D8CFA2BBAEAA}"/>
              </a:ext>
            </a:extLst>
          </p:cNvPr>
          <p:cNvSpPr txBox="1"/>
          <p:nvPr/>
        </p:nvSpPr>
        <p:spPr>
          <a:xfrm>
            <a:off x="369736" y="2321004"/>
            <a:ext cx="840452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ほしがっています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温かい 何かを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飲むための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4" name="03-1 He wants something hot to drink.">
            <a:hlinkClick r:id="" action="ppaction://media"/>
            <a:extLst>
              <a:ext uri="{FF2B5EF4-FFF2-40B4-BE49-F238E27FC236}">
                <a16:creationId xmlns:a16="http://schemas.microsoft.com/office/drawing/2014/main" id="{1673B1A0-E9DC-D745-898C-A0C540665FD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57905" y="1104993"/>
            <a:ext cx="487363" cy="487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37417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0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940CC7-23C5-894F-5C5B-B7983E407B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B5D9316-4551-879E-C757-3E527FDDDBD1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2C3C342-E4A5-EB38-DBA5-53A97314F99D}"/>
              </a:ext>
            </a:extLst>
          </p:cNvPr>
          <p:cNvSpPr txBox="1"/>
          <p:nvPr/>
        </p:nvSpPr>
        <p:spPr>
          <a:xfrm>
            <a:off x="1179806" y="4128490"/>
            <a:ext cx="678438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wants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something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cold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 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eat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AB4709C-8BCC-7D6D-EB8F-0D67326A32D0}"/>
              </a:ext>
            </a:extLst>
          </p:cNvPr>
          <p:cNvSpPr txBox="1"/>
          <p:nvPr/>
        </p:nvSpPr>
        <p:spPr>
          <a:xfrm>
            <a:off x="71909" y="690490"/>
            <a:ext cx="900017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ほしがっています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冷たい 何かを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食べる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ための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6" name="03-2 He wants something cold to eat.">
            <a:hlinkClick r:id="" action="ppaction://media"/>
            <a:extLst>
              <a:ext uri="{FF2B5EF4-FFF2-40B4-BE49-F238E27FC236}">
                <a16:creationId xmlns:a16="http://schemas.microsoft.com/office/drawing/2014/main" id="{C0051DC7-41EE-E613-FD96-15DE2137CA2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76021" y="1159155"/>
            <a:ext cx="487363" cy="487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20175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8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5DA0F1-CE46-AB46-E469-6363A3F65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59B59C5-2764-F637-C618-B27D3F5E95C0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0F61556-30E0-AD85-B3A9-F3C47F3A6E5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B27487B-7212-099E-4A12-B75377F34B8B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559A42-B9B3-8B04-1675-204CA2AA6D87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3E81C259-3788-4F0D-5A96-8C95E5400BFA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2836226"/>
      </p:ext>
    </p:extLst>
  </p:cSld>
  <p:clrMapOvr>
    <a:masterClrMapping/>
  </p:clrMapOvr>
  <p:transition spd="slow">
    <p:push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348781-9502-939A-8713-53F95D6E37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5932376-F808-A985-DE4A-5725377418D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B502C50-7F95-8259-A179-6EDA1091AC0F}"/>
              </a:ext>
            </a:extLst>
          </p:cNvPr>
          <p:cNvSpPr txBox="1"/>
          <p:nvPr/>
        </p:nvSpPr>
        <p:spPr>
          <a:xfrm>
            <a:off x="1100109" y="2409490"/>
            <a:ext cx="694378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[s--------] cold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[t-] [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e--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4" name="03-2 He wants something cold to eat.">
            <a:hlinkClick r:id="" action="ppaction://media"/>
            <a:extLst>
              <a:ext uri="{FF2B5EF4-FFF2-40B4-BE49-F238E27FC236}">
                <a16:creationId xmlns:a16="http://schemas.microsoft.com/office/drawing/2014/main" id="{BA9E9FF0-3DE3-7CD3-C37A-F5F6DFDA802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76021" y="1159155"/>
            <a:ext cx="487363" cy="487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8282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8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7C1937-168B-87DF-6A34-BA39106F48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DE5927D-6719-98CE-0D09-A7901002C04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3D34C5B-BB5C-1EC2-8D8F-E0636EC1C663}"/>
              </a:ext>
            </a:extLst>
          </p:cNvPr>
          <p:cNvSpPr txBox="1"/>
          <p:nvPr/>
        </p:nvSpPr>
        <p:spPr>
          <a:xfrm>
            <a:off x="71911" y="2321004"/>
            <a:ext cx="900017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ほしがっています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冷たい 何かを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食べる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ための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4" name="03-2 He wants something cold to eat.">
            <a:hlinkClick r:id="" action="ppaction://media"/>
            <a:extLst>
              <a:ext uri="{FF2B5EF4-FFF2-40B4-BE49-F238E27FC236}">
                <a16:creationId xmlns:a16="http://schemas.microsoft.com/office/drawing/2014/main" id="{EF11C591-39F9-7CD9-CC2F-4F50CFE39F4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76021" y="1159155"/>
            <a:ext cx="487363" cy="487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98050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8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1370C6-AC6E-F483-4FDF-75081FE801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A8E90CE-5452-A2A4-8B21-BA7750CC88A9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8B968D0-CB9D-3BC9-2FAF-AD5EEB0609FB}"/>
              </a:ext>
            </a:extLst>
          </p:cNvPr>
          <p:cNvSpPr txBox="1"/>
          <p:nvPr/>
        </p:nvSpPr>
        <p:spPr>
          <a:xfrm>
            <a:off x="946670" y="4128490"/>
            <a:ext cx="725065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Bill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needs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something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 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write with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3AC8B2B-20AC-25D9-922F-B7DD888B1657}"/>
              </a:ext>
            </a:extLst>
          </p:cNvPr>
          <p:cNvSpPr txBox="1"/>
          <p:nvPr/>
        </p:nvSpPr>
        <p:spPr>
          <a:xfrm>
            <a:off x="767472" y="690490"/>
            <a:ext cx="760905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ビルは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必要としています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何かを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書く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ための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5" name="Bill needs  something  to write with.">
            <a:hlinkClick r:id="" action="ppaction://media"/>
            <a:extLst>
              <a:ext uri="{FF2B5EF4-FFF2-40B4-BE49-F238E27FC236}">
                <a16:creationId xmlns:a16="http://schemas.microsoft.com/office/drawing/2014/main" id="{BBFF6B80-2351-1B23-A6CD-30F39C3AD3A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81075" y="23066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557338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5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5738B6-2639-3B7D-28E8-F42FB6D287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FB3A2E6-67D2-30DE-4A15-4096C5003E7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09B8C8B-8312-5385-EB39-9924647FFEA9}"/>
              </a:ext>
            </a:extLst>
          </p:cNvPr>
          <p:cNvSpPr txBox="1"/>
          <p:nvPr/>
        </p:nvSpPr>
        <p:spPr>
          <a:xfrm>
            <a:off x="862025" y="2409490"/>
            <a:ext cx="741994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Bill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n----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[s--------]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[t-] [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w----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with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Bill needs  something  to write with.">
            <a:hlinkClick r:id="" action="ppaction://media"/>
            <a:extLst>
              <a:ext uri="{FF2B5EF4-FFF2-40B4-BE49-F238E27FC236}">
                <a16:creationId xmlns:a16="http://schemas.microsoft.com/office/drawing/2014/main" id="{CBB43C28-D50F-ED9B-9586-8A2324036BD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81075" y="23066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90604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5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9053BD-2FD5-4FE6-F548-DE30DE3419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8728D4C-5EA9-5BEF-9171-13377EC3B67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DAE8E45-44C8-0FFA-B59B-955517E2A865}"/>
              </a:ext>
            </a:extLst>
          </p:cNvPr>
          <p:cNvSpPr txBox="1"/>
          <p:nvPr/>
        </p:nvSpPr>
        <p:spPr>
          <a:xfrm>
            <a:off x="767474" y="2321004"/>
            <a:ext cx="760905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ビルは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必要としています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何かを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書く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ための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Bill needs  something  to write with.">
            <a:hlinkClick r:id="" action="ppaction://media"/>
            <a:extLst>
              <a:ext uri="{FF2B5EF4-FFF2-40B4-BE49-F238E27FC236}">
                <a16:creationId xmlns:a16="http://schemas.microsoft.com/office/drawing/2014/main" id="{073B6D8A-201C-EE93-77E9-0F0C42A2D99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81075" y="23066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84438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5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E07F4B-0089-0A1A-82B5-4D7A909979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5DDA79B-8CC9-8AB4-794D-6346078E895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537B8A2-0DC1-10FA-D6EC-069DED088347}"/>
              </a:ext>
            </a:extLst>
          </p:cNvPr>
          <p:cNvSpPr txBox="1"/>
          <p:nvPr/>
        </p:nvSpPr>
        <p:spPr>
          <a:xfrm>
            <a:off x="1239366" y="4128490"/>
            <a:ext cx="666526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have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lot of work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 do.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2F98850-7ADC-E9E6-95C9-0B0B5827074F}"/>
              </a:ext>
            </a:extLst>
          </p:cNvPr>
          <p:cNvSpPr txBox="1"/>
          <p:nvPr/>
        </p:nvSpPr>
        <p:spPr>
          <a:xfrm>
            <a:off x="171670" y="690490"/>
            <a:ext cx="880065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私には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たくさんの仕事が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するべき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5" name="I have a lot of work to do.">
            <a:hlinkClick r:id="" action="ppaction://media"/>
            <a:extLst>
              <a:ext uri="{FF2B5EF4-FFF2-40B4-BE49-F238E27FC236}">
                <a16:creationId xmlns:a16="http://schemas.microsoft.com/office/drawing/2014/main" id="{1D4808DC-EF5A-AA33-9487-B640ED626F1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49350" y="9064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80772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8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E49544-C205-8CB1-D1D0-88722AE22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B718541-0614-BDC3-BA22-22F44FD44F1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5E928F0-42B5-2D58-CCBD-CCA10F77E9D9}"/>
              </a:ext>
            </a:extLst>
          </p:cNvPr>
          <p:cNvSpPr txBox="1"/>
          <p:nvPr/>
        </p:nvSpPr>
        <p:spPr>
          <a:xfrm>
            <a:off x="571273" y="2409490"/>
            <a:ext cx="800145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[l--] of work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[t-] [d-].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I have a lot of work to do.">
            <a:hlinkClick r:id="" action="ppaction://media"/>
            <a:extLst>
              <a:ext uri="{FF2B5EF4-FFF2-40B4-BE49-F238E27FC236}">
                <a16:creationId xmlns:a16="http://schemas.microsoft.com/office/drawing/2014/main" id="{A6542AB1-60F2-22FB-8534-A0F4D7C056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49350" y="9064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67898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8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8E7163-D765-2D6E-E4E4-916A27F0E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6FEB209-6B48-3650-86F1-262BDE5322A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C6BD1AD-E68E-C491-7B1F-7CBC08428038}"/>
              </a:ext>
            </a:extLst>
          </p:cNvPr>
          <p:cNvSpPr txBox="1"/>
          <p:nvPr/>
        </p:nvSpPr>
        <p:spPr>
          <a:xfrm>
            <a:off x="171671" y="2321004"/>
            <a:ext cx="880065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私には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たくさんの仕事が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するべき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 have a lot of work to do.">
            <a:hlinkClick r:id="" action="ppaction://media"/>
            <a:extLst>
              <a:ext uri="{FF2B5EF4-FFF2-40B4-BE49-F238E27FC236}">
                <a16:creationId xmlns:a16="http://schemas.microsoft.com/office/drawing/2014/main" id="{219B3A82-A167-FC4E-827A-B8A1ED2D11C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49350" y="9064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60537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FC496F-61FD-E11C-5940-376D89032F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3BF341B-06DA-C0CF-ACA4-C15EC6170506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FFD9FCA-97EA-D16C-3927-EA4CC1193E7C}"/>
              </a:ext>
            </a:extLst>
          </p:cNvPr>
          <p:cNvSpPr txBox="1"/>
          <p:nvPr/>
        </p:nvSpPr>
        <p:spPr>
          <a:xfrm>
            <a:off x="845592" y="4128490"/>
            <a:ext cx="745281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have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lot of books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 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BCA73A5-24C7-74CB-2FD7-4085C16DA613}"/>
              </a:ext>
            </a:extLst>
          </p:cNvPr>
          <p:cNvSpPr txBox="1"/>
          <p:nvPr/>
        </p:nvSpPr>
        <p:spPr>
          <a:xfrm>
            <a:off x="508630" y="690490"/>
            <a:ext cx="812673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私には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たくさんの本が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読む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べき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5" name="I have a lot of books  to read.">
            <a:hlinkClick r:id="" action="ppaction://media"/>
            <a:extLst>
              <a:ext uri="{FF2B5EF4-FFF2-40B4-BE49-F238E27FC236}">
                <a16:creationId xmlns:a16="http://schemas.microsoft.com/office/drawing/2014/main" id="{1C48F605-2C52-C435-3479-E74496F52B4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39800" y="20558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19345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5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A53586-9166-E8C4-9927-6E6C03C082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E92F922-C4A3-1995-F0EF-C2F0AF26C06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4E17C10-8873-713A-6866-9FC10ED90C14}"/>
              </a:ext>
            </a:extLst>
          </p:cNvPr>
          <p:cNvSpPr txBox="1"/>
          <p:nvPr/>
        </p:nvSpPr>
        <p:spPr>
          <a:xfrm>
            <a:off x="0" y="2409490"/>
            <a:ext cx="914400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[l--] [o-] books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[t-] [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r---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I have a lot of books  to read.">
            <a:hlinkClick r:id="" action="ppaction://media"/>
            <a:extLst>
              <a:ext uri="{FF2B5EF4-FFF2-40B4-BE49-F238E27FC236}">
                <a16:creationId xmlns:a16="http://schemas.microsoft.com/office/drawing/2014/main" id="{6F2681A4-A1AC-6367-3476-618DEE58DB7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39800" y="20558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43111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5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B328F9-17EF-F9B1-10A6-0E08CB4AD4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775ED80-2A61-8644-3568-6269D37BBA0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2B8253D-9FA5-B7F5-7E69-DEDAA3A93EBC}"/>
              </a:ext>
            </a:extLst>
          </p:cNvPr>
          <p:cNvSpPr txBox="1"/>
          <p:nvPr/>
        </p:nvSpPr>
        <p:spPr>
          <a:xfrm>
            <a:off x="508632" y="2321004"/>
            <a:ext cx="812673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私には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たくさんの本が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読む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べき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I have a lot of books  to read.">
            <a:hlinkClick r:id="" action="ppaction://media"/>
            <a:extLst>
              <a:ext uri="{FF2B5EF4-FFF2-40B4-BE49-F238E27FC236}">
                <a16:creationId xmlns:a16="http://schemas.microsoft.com/office/drawing/2014/main" id="{9D4F9F0B-DAB8-FB3E-7FFC-2BC070D3DAD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939800" y="20558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9227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5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16639</TotalTime>
  <Words>792</Words>
  <Application>Microsoft Office PowerPoint</Application>
  <PresentationFormat>画面に合わせる (4:3)</PresentationFormat>
  <Paragraphs>135</Paragraphs>
  <Slides>34</Slides>
  <Notes>27</Notes>
  <HiddenSlides>0</HiddenSlides>
  <MMClips>27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34</vt:i4>
      </vt:variant>
    </vt:vector>
  </HeadingPairs>
  <TitlesOfParts>
    <vt:vector size="41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2070</cp:revision>
  <cp:lastPrinted>2016-06-23T16:36:17Z</cp:lastPrinted>
  <dcterms:created xsi:type="dcterms:W3CDTF">2016-05-30T03:13:09Z</dcterms:created>
  <dcterms:modified xsi:type="dcterms:W3CDTF">2025-12-23T08:02:04Z</dcterms:modified>
</cp:coreProperties>
</file>