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4210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C8"/>
    <a:srgbClr val="F8CBAD"/>
    <a:srgbClr val="005C2A"/>
    <a:srgbClr val="00FF00"/>
    <a:srgbClr val="FFFF8B"/>
    <a:srgbClr val="B4FEB4"/>
    <a:srgbClr val="FF3399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20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608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9.png"/><Relationship Id="rId5" Type="http://schemas.microsoft.com/office/2007/relationships/media" Target="../media/media15.mp3"/><Relationship Id="rId10" Type="http://schemas.openxmlformats.org/officeDocument/2006/relationships/image" Target="../media/image8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7.mp3"/><Relationship Id="rId7" Type="http://schemas.openxmlformats.org/officeDocument/2006/relationships/image" Target="../media/image9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17.mp3"/><Relationship Id="rId9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9.mp3"/><Relationship Id="rId7" Type="http://schemas.openxmlformats.org/officeDocument/2006/relationships/image" Target="../media/image20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../media/media19.mp3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128052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No.10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不定詞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zh-TW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形容詞的用法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「アキはイヌの世話をしたくありません」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10_05_reading_s1_1">
            <a:hlinkClick r:id="" action="ppaction://media"/>
            <a:extLst>
              <a:ext uri="{FF2B5EF4-FFF2-40B4-BE49-F238E27FC236}">
                <a16:creationId xmlns:a16="http://schemas.microsoft.com/office/drawing/2014/main" id="{DE53DC30-31A7-730F-D61D-85CFF899A9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83825" y="625475"/>
            <a:ext cx="406400" cy="406400"/>
          </a:xfrm>
          <a:prstGeom prst="rect">
            <a:avLst/>
          </a:prstGeom>
        </p:spPr>
      </p:pic>
      <p:pic>
        <p:nvPicPr>
          <p:cNvPr id="8" name="AS_G2_10_06_reading_s1_2">
            <a:hlinkClick r:id="" action="ppaction://media"/>
            <a:extLst>
              <a:ext uri="{FF2B5EF4-FFF2-40B4-BE49-F238E27FC236}">
                <a16:creationId xmlns:a16="http://schemas.microsoft.com/office/drawing/2014/main" id="{774EBAB8-2D1A-CADB-821B-3BE14D5E7F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8675" y="6509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8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>
            <a:extLst>
              <a:ext uri="{FF2B5EF4-FFF2-40B4-BE49-F238E27FC236}">
                <a16:creationId xmlns:a16="http://schemas.microsoft.com/office/drawing/2014/main" id="{43AB9488-CD1C-1FE1-3049-97C420D8BCF2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794986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6B2754C-C83A-1C17-0FE2-4A482F4554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800" cy="451454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273722" y="14622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S_G2_10_07_reading_s2">
            <a:hlinkClick r:id="" action="ppaction://media"/>
            <a:extLst>
              <a:ext uri="{FF2B5EF4-FFF2-40B4-BE49-F238E27FC236}">
                <a16:creationId xmlns:a16="http://schemas.microsoft.com/office/drawing/2014/main" id="{FEDDB6AB-FDDA-A818-5AA8-1007BB5183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98250" y="1209675"/>
            <a:ext cx="406400" cy="406400"/>
          </a:xfrm>
          <a:prstGeom prst="rect">
            <a:avLst/>
          </a:prstGeom>
        </p:spPr>
      </p:pic>
      <p:pic>
        <p:nvPicPr>
          <p:cNvPr id="31" name="AS_G2_10_07_reading_s2">
            <a:hlinkClick r:id="" action="ppaction://media"/>
            <a:extLst>
              <a:ext uri="{FF2B5EF4-FFF2-40B4-BE49-F238E27FC236}">
                <a16:creationId xmlns:a16="http://schemas.microsoft.com/office/drawing/2014/main" id="{0BA658DA-69E9-AC93-EE75-BC29FB90DE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98250" y="414841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AB3D6328-E1C0-ED0E-9434-A870EBD1A639}"/>
              </a:ext>
            </a:extLst>
          </p:cNvPr>
          <p:cNvCxnSpPr/>
          <p:nvPr/>
        </p:nvCxnSpPr>
        <p:spPr>
          <a:xfrm flipH="1">
            <a:off x="2222305" y="14622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E2388F81-9CC4-4CCA-9E74-F936F50311CB}"/>
              </a:ext>
            </a:extLst>
          </p:cNvPr>
          <p:cNvCxnSpPr/>
          <p:nvPr/>
        </p:nvCxnSpPr>
        <p:spPr>
          <a:xfrm flipH="1">
            <a:off x="3635254" y="14622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0F1ADF2C-0349-4DF8-2958-567EBFF17F8E}"/>
              </a:ext>
            </a:extLst>
          </p:cNvPr>
          <p:cNvCxnSpPr/>
          <p:nvPr/>
        </p:nvCxnSpPr>
        <p:spPr>
          <a:xfrm flipH="1">
            <a:off x="5558058" y="14622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5F579371-97F3-A571-B1E5-D90C7F141976}"/>
              </a:ext>
            </a:extLst>
          </p:cNvPr>
          <p:cNvCxnSpPr/>
          <p:nvPr/>
        </p:nvCxnSpPr>
        <p:spPr>
          <a:xfrm flipH="1">
            <a:off x="6372331" y="14622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381317B1-4837-1153-8F21-3A93BE2C398B}"/>
              </a:ext>
            </a:extLst>
          </p:cNvPr>
          <p:cNvCxnSpPr/>
          <p:nvPr/>
        </p:nvCxnSpPr>
        <p:spPr>
          <a:xfrm flipH="1">
            <a:off x="7551893" y="14622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05F223D6-83CA-C3C3-ACDC-36FB2E16714D}"/>
              </a:ext>
            </a:extLst>
          </p:cNvPr>
          <p:cNvCxnSpPr/>
          <p:nvPr/>
        </p:nvCxnSpPr>
        <p:spPr>
          <a:xfrm flipH="1">
            <a:off x="8233572" y="14622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68D76806-FAD6-CDAA-AE85-2B2ECFC8239B}"/>
              </a:ext>
            </a:extLst>
          </p:cNvPr>
          <p:cNvCxnSpPr/>
          <p:nvPr/>
        </p:nvCxnSpPr>
        <p:spPr>
          <a:xfrm flipH="1">
            <a:off x="1550761" y="206044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68932F81-7D25-2F8F-FE2D-E28D97236D4A}"/>
              </a:ext>
            </a:extLst>
          </p:cNvPr>
          <p:cNvCxnSpPr/>
          <p:nvPr/>
        </p:nvCxnSpPr>
        <p:spPr>
          <a:xfrm flipH="1">
            <a:off x="3319740" y="206044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ACD732D9-E768-9664-3BE4-CDE0FCF23F22}"/>
              </a:ext>
            </a:extLst>
          </p:cNvPr>
          <p:cNvCxnSpPr/>
          <p:nvPr/>
        </p:nvCxnSpPr>
        <p:spPr>
          <a:xfrm flipH="1">
            <a:off x="4608875" y="206044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6696EB97-BEC7-E904-4CD2-65B5A7B6D923}"/>
              </a:ext>
            </a:extLst>
          </p:cNvPr>
          <p:cNvCxnSpPr/>
          <p:nvPr/>
        </p:nvCxnSpPr>
        <p:spPr>
          <a:xfrm flipH="1">
            <a:off x="6231850" y="206044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7B7A515F-2029-B3D1-6E80-2358AF563793}"/>
              </a:ext>
            </a:extLst>
          </p:cNvPr>
          <p:cNvCxnSpPr/>
          <p:nvPr/>
        </p:nvCxnSpPr>
        <p:spPr>
          <a:xfrm flipH="1">
            <a:off x="7292714" y="206044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E9B2E3CB-BF48-1E51-0C9E-DA048056DF17}"/>
              </a:ext>
            </a:extLst>
          </p:cNvPr>
          <p:cNvCxnSpPr/>
          <p:nvPr/>
        </p:nvCxnSpPr>
        <p:spPr>
          <a:xfrm flipH="1">
            <a:off x="849184" y="26859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D68DBE2A-9512-A343-582A-05EC2828A72E}"/>
              </a:ext>
            </a:extLst>
          </p:cNvPr>
          <p:cNvCxnSpPr/>
          <p:nvPr/>
        </p:nvCxnSpPr>
        <p:spPr>
          <a:xfrm flipH="1">
            <a:off x="2592526" y="268598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E8C7DE3A-CEE3-E0CA-9399-91826C836B47}"/>
              </a:ext>
            </a:extLst>
          </p:cNvPr>
          <p:cNvCxnSpPr/>
          <p:nvPr/>
        </p:nvCxnSpPr>
        <p:spPr>
          <a:xfrm flipH="1">
            <a:off x="3101223" y="268598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2611EF67-BA18-3A0D-E360-59628B5AE95F}"/>
              </a:ext>
            </a:extLst>
          </p:cNvPr>
          <p:cNvCxnSpPr/>
          <p:nvPr/>
        </p:nvCxnSpPr>
        <p:spPr>
          <a:xfrm flipH="1">
            <a:off x="5612765" y="268598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5649EAFB-BCFE-8087-964C-5F6D8AF163C4}"/>
              </a:ext>
            </a:extLst>
          </p:cNvPr>
          <p:cNvCxnSpPr/>
          <p:nvPr/>
        </p:nvCxnSpPr>
        <p:spPr>
          <a:xfrm flipH="1">
            <a:off x="8155207" y="268598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C73E896A-9FA3-610D-F8E8-EDBD3808B7AC}"/>
              </a:ext>
            </a:extLst>
          </p:cNvPr>
          <p:cNvCxnSpPr/>
          <p:nvPr/>
        </p:nvCxnSpPr>
        <p:spPr>
          <a:xfrm flipH="1">
            <a:off x="1518684" y="330086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FD685AC5-FDB1-F29E-92C9-977D576E6C32}"/>
              </a:ext>
            </a:extLst>
          </p:cNvPr>
          <p:cNvCxnSpPr/>
          <p:nvPr/>
        </p:nvCxnSpPr>
        <p:spPr>
          <a:xfrm flipH="1">
            <a:off x="2421247" y="330086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D2FEDCCB-3D85-E1F7-AFE7-CCB7D54AF31E}"/>
              </a:ext>
            </a:extLst>
          </p:cNvPr>
          <p:cNvCxnSpPr/>
          <p:nvPr/>
        </p:nvCxnSpPr>
        <p:spPr>
          <a:xfrm flipH="1">
            <a:off x="5019168" y="330086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85C775E2-15B9-18E2-84CF-303A82D6DF72}"/>
              </a:ext>
            </a:extLst>
          </p:cNvPr>
          <p:cNvCxnSpPr/>
          <p:nvPr/>
        </p:nvCxnSpPr>
        <p:spPr>
          <a:xfrm flipH="1">
            <a:off x="7501298" y="330086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270D4B40-C13D-708E-FF6A-11C75FDE1923}"/>
              </a:ext>
            </a:extLst>
          </p:cNvPr>
          <p:cNvCxnSpPr/>
          <p:nvPr/>
        </p:nvCxnSpPr>
        <p:spPr>
          <a:xfrm flipH="1">
            <a:off x="8562162" y="330085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CF151DA4-932A-E66F-059A-EC8AD5466DE2}"/>
              </a:ext>
            </a:extLst>
          </p:cNvPr>
          <p:cNvCxnSpPr/>
          <p:nvPr/>
        </p:nvCxnSpPr>
        <p:spPr>
          <a:xfrm flipH="1">
            <a:off x="1507308" y="391029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A16A2479-BB93-86B3-9E7A-D0416667B7D3}"/>
              </a:ext>
            </a:extLst>
          </p:cNvPr>
          <p:cNvCxnSpPr/>
          <p:nvPr/>
        </p:nvCxnSpPr>
        <p:spPr>
          <a:xfrm flipH="1">
            <a:off x="2972674" y="391029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95E99F10-1743-563F-B480-9276E7795A7E}"/>
              </a:ext>
            </a:extLst>
          </p:cNvPr>
          <p:cNvCxnSpPr/>
          <p:nvPr/>
        </p:nvCxnSpPr>
        <p:spPr>
          <a:xfrm flipH="1">
            <a:off x="4145599" y="391029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233D7C21-95BA-3647-C25C-1E81E064CC74}"/>
              </a:ext>
            </a:extLst>
          </p:cNvPr>
          <p:cNvCxnSpPr/>
          <p:nvPr/>
        </p:nvCxnSpPr>
        <p:spPr>
          <a:xfrm flipH="1">
            <a:off x="7326898" y="391029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08CF1EA5-C520-C3EC-99F8-61AD052CB93A}"/>
              </a:ext>
            </a:extLst>
          </p:cNvPr>
          <p:cNvCxnSpPr/>
          <p:nvPr/>
        </p:nvCxnSpPr>
        <p:spPr>
          <a:xfrm flipH="1">
            <a:off x="8762591" y="391633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908C7F4D-D78B-DE9B-56C4-B4392D375C2F}"/>
              </a:ext>
            </a:extLst>
          </p:cNvPr>
          <p:cNvCxnSpPr/>
          <p:nvPr/>
        </p:nvCxnSpPr>
        <p:spPr>
          <a:xfrm flipH="1">
            <a:off x="2181682" y="45487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11BBDA75-07DD-E5D2-4F1B-B24BBAC1394D}"/>
              </a:ext>
            </a:extLst>
          </p:cNvPr>
          <p:cNvCxnSpPr/>
          <p:nvPr/>
        </p:nvCxnSpPr>
        <p:spPr>
          <a:xfrm flipH="1">
            <a:off x="4439479" y="45487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90B255A8-1D72-B126-D4B7-017477DA8957}"/>
              </a:ext>
            </a:extLst>
          </p:cNvPr>
          <p:cNvCxnSpPr/>
          <p:nvPr/>
        </p:nvCxnSpPr>
        <p:spPr>
          <a:xfrm flipH="1">
            <a:off x="5320013" y="45487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7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87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6DAFF05-8DF9-8C0C-FD84-EF0D72DE0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748" y="648740"/>
            <a:ext cx="6930000" cy="6161436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2_10_10_reading_s3">
            <a:hlinkClick r:id="" action="ppaction://media"/>
            <a:extLst>
              <a:ext uri="{FF2B5EF4-FFF2-40B4-BE49-F238E27FC236}">
                <a16:creationId xmlns:a16="http://schemas.microsoft.com/office/drawing/2014/main" id="{CCC91D49-65B8-DD7E-C72B-E1D4CFFA63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7375" y="1298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4FCBD49-0822-7B9B-F270-71739B250E52}"/>
              </a:ext>
            </a:extLst>
          </p:cNvPr>
          <p:cNvSpPr/>
          <p:nvPr/>
        </p:nvSpPr>
        <p:spPr>
          <a:xfrm>
            <a:off x="704443" y="4362051"/>
            <a:ext cx="5528578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7F535E2-67DB-F194-9370-CB0F2B113170}"/>
              </a:ext>
            </a:extLst>
          </p:cNvPr>
          <p:cNvSpPr/>
          <p:nvPr/>
        </p:nvSpPr>
        <p:spPr>
          <a:xfrm>
            <a:off x="863832" y="3593436"/>
            <a:ext cx="569635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2765FCD-D462-F809-32BF-E9E559CADFEE}"/>
              </a:ext>
            </a:extLst>
          </p:cNvPr>
          <p:cNvSpPr/>
          <p:nvPr/>
        </p:nvSpPr>
        <p:spPr>
          <a:xfrm>
            <a:off x="704442" y="3979329"/>
            <a:ext cx="517624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63832" y="2517906"/>
            <a:ext cx="770129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704442" y="2920577"/>
            <a:ext cx="618292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754150"/>
            <a:ext cx="5696358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P.78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・不定詞 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〈to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＋動詞の原形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・形容詞的用法は、形容詞の働き（名詞・代名詞を説明）をし、「～するべき」「～するための」という意味になる。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something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anything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nothing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など、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-thing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形容詞と不定詞が同時に説明するとき、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〈-thing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＋形容詞＋不定詞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の語順になる。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1" grpId="0" animBg="1"/>
      <p:bldP spid="12" grpId="0" animBg="1"/>
      <p:bldP spid="9" grpId="0" animBg="1"/>
      <p:bldP spid="10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A69078F-0B81-A219-4DBA-DF08878BA7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16143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00F9188-38C5-FD05-5D9F-275F5FBBE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16143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1635FB8-41AD-DE32-E13C-0680028A0D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7" y="191164"/>
            <a:ext cx="6890400" cy="6124088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968FC6D-C9B4-7B32-00A9-656EEABDB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78" y="1466850"/>
            <a:ext cx="8586000" cy="4496063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2_10_01_kihon">
            <a:hlinkClick r:id="" action="ppaction://media"/>
            <a:extLst>
              <a:ext uri="{FF2B5EF4-FFF2-40B4-BE49-F238E27FC236}">
                <a16:creationId xmlns:a16="http://schemas.microsoft.com/office/drawing/2014/main" id="{120849A0-E48B-2B8B-45E6-B6BD852FC1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8100" y="19780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75A8A8A-A798-D43C-F37D-FB9F21A43F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202" y="1872128"/>
            <a:ext cx="8762400" cy="4445935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6766238" y="1829536"/>
            <a:ext cx="17064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 do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2_10_11_reading_s6_1">
            <a:hlinkClick r:id="" action="ppaction://media"/>
            <a:extLst>
              <a:ext uri="{FF2B5EF4-FFF2-40B4-BE49-F238E27FC236}">
                <a16:creationId xmlns:a16="http://schemas.microsoft.com/office/drawing/2014/main" id="{A99428DE-A374-A118-041E-C9BEF9A505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99675" y="1133475"/>
            <a:ext cx="406400" cy="406400"/>
          </a:xfrm>
          <a:prstGeom prst="rect">
            <a:avLst/>
          </a:prstGeom>
        </p:spPr>
      </p:pic>
      <p:pic>
        <p:nvPicPr>
          <p:cNvPr id="8" name="AS_G2_10_12_reading_s6_2">
            <a:hlinkClick r:id="" action="ppaction://media"/>
            <a:extLst>
              <a:ext uri="{FF2B5EF4-FFF2-40B4-BE49-F238E27FC236}">
                <a16:creationId xmlns:a16="http://schemas.microsoft.com/office/drawing/2014/main" id="{FC510EEF-1F8A-3F2D-1F93-DD8EAD5CC02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12718" y="1991550"/>
            <a:ext cx="406400" cy="406400"/>
          </a:xfrm>
          <a:prstGeom prst="rect">
            <a:avLst/>
          </a:prstGeom>
        </p:spPr>
      </p:pic>
      <p:pic>
        <p:nvPicPr>
          <p:cNvPr id="9" name="AS_G2_10_11_reading_s6_1">
            <a:hlinkClick r:id="" action="ppaction://media"/>
            <a:extLst>
              <a:ext uri="{FF2B5EF4-FFF2-40B4-BE49-F238E27FC236}">
                <a16:creationId xmlns:a16="http://schemas.microsoft.com/office/drawing/2014/main" id="{761E5D56-DC2C-631D-2348-4896ECE174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38498" y="2849625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2EA5CAA-42C2-D9E1-B6E4-D25949C28702}"/>
              </a:ext>
            </a:extLst>
          </p:cNvPr>
          <p:cNvSpPr txBox="1"/>
          <p:nvPr/>
        </p:nvSpPr>
        <p:spPr>
          <a:xfrm>
            <a:off x="3959538" y="2382900"/>
            <a:ext cx="24920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       member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56C9D8A-F4F5-1A78-35C3-0C497511E055}"/>
              </a:ext>
            </a:extLst>
          </p:cNvPr>
          <p:cNvSpPr txBox="1"/>
          <p:nvPr/>
        </p:nvSpPr>
        <p:spPr>
          <a:xfrm>
            <a:off x="3647350" y="2892738"/>
            <a:ext cx="8992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79DE08E-E08F-EA6F-1F2C-191472621FA7}"/>
              </a:ext>
            </a:extLst>
          </p:cNvPr>
          <p:cNvSpPr txBox="1"/>
          <p:nvPr/>
        </p:nvSpPr>
        <p:spPr>
          <a:xfrm>
            <a:off x="7310634" y="2892738"/>
            <a:ext cx="1143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friend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20E8B607-8DEA-2E0C-03FA-D30A30F8E099}"/>
              </a:ext>
            </a:extLst>
          </p:cNvPr>
          <p:cNvSpPr txBox="1"/>
          <p:nvPr/>
        </p:nvSpPr>
        <p:spPr>
          <a:xfrm>
            <a:off x="5572378" y="3391302"/>
            <a:ext cx="12856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doesn’t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70E2BC6A-6A2B-4600-F3E0-904923044DBD}"/>
              </a:ext>
            </a:extLst>
          </p:cNvPr>
          <p:cNvSpPr txBox="1"/>
          <p:nvPr/>
        </p:nvSpPr>
        <p:spPr>
          <a:xfrm>
            <a:off x="2489626" y="3940666"/>
            <a:ext cx="8992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can’t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BE35C9A8-59C6-645D-326C-8513F259F8BD}"/>
              </a:ext>
            </a:extLst>
          </p:cNvPr>
          <p:cNvSpPr txBox="1"/>
          <p:nvPr/>
        </p:nvSpPr>
        <p:spPr>
          <a:xfrm>
            <a:off x="7608076" y="3940666"/>
            <a:ext cx="8992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trip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F252CA32-5062-9CB5-B434-0549580C36FF}"/>
              </a:ext>
            </a:extLst>
          </p:cNvPr>
          <p:cNvSpPr txBox="1"/>
          <p:nvPr/>
        </p:nvSpPr>
        <p:spPr>
          <a:xfrm>
            <a:off x="6613578" y="4454504"/>
            <a:ext cx="197452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  tell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0954C175-035C-6708-537A-AFE1FB4EF147}"/>
              </a:ext>
            </a:extLst>
          </p:cNvPr>
          <p:cNvSpPr txBox="1"/>
          <p:nvPr/>
        </p:nvSpPr>
        <p:spPr>
          <a:xfrm>
            <a:off x="4521200" y="4978536"/>
            <a:ext cx="26397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animal     hotel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66E36E8B-2698-4885-B2F2-CC0720ABF1AD}"/>
              </a:ext>
            </a:extLst>
          </p:cNvPr>
          <p:cNvSpPr txBox="1"/>
          <p:nvPr/>
        </p:nvSpPr>
        <p:spPr>
          <a:xfrm>
            <a:off x="847778" y="5514062"/>
            <a:ext cx="13511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During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68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8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68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3" grpId="0"/>
      <p:bldP spid="24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2_10_14_reading_s7_1">
            <a:hlinkClick r:id="" action="ppaction://media"/>
            <a:extLst>
              <a:ext uri="{FF2B5EF4-FFF2-40B4-BE49-F238E27FC236}">
                <a16:creationId xmlns:a16="http://schemas.microsoft.com/office/drawing/2014/main" id="{0E6F0B24-FA88-277A-3E1D-C94DAC278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852275" y="333375"/>
            <a:ext cx="406400" cy="406400"/>
          </a:xfrm>
          <a:prstGeom prst="rect">
            <a:avLst/>
          </a:prstGeom>
        </p:spPr>
      </p:pic>
      <p:pic>
        <p:nvPicPr>
          <p:cNvPr id="3" name="AS_G2_10_15_reading_s7_2">
            <a:hlinkClick r:id="" action="ppaction://media"/>
            <a:extLst>
              <a:ext uri="{FF2B5EF4-FFF2-40B4-BE49-F238E27FC236}">
                <a16:creationId xmlns:a16="http://schemas.microsoft.com/office/drawing/2014/main" id="{B310608B-6C60-8026-1CFD-9B25CE0241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893550" y="12400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8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2_10_16_reading_s8_1">
            <a:hlinkClick r:id="" action="ppaction://media"/>
            <a:extLst>
              <a:ext uri="{FF2B5EF4-FFF2-40B4-BE49-F238E27FC236}">
                <a16:creationId xmlns:a16="http://schemas.microsoft.com/office/drawing/2014/main" id="{04D9B260-8814-0888-F141-28E3BFE76C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25275" y="676275"/>
            <a:ext cx="406400" cy="406400"/>
          </a:xfrm>
          <a:prstGeom prst="rect">
            <a:avLst/>
          </a:prstGeom>
        </p:spPr>
      </p:pic>
      <p:pic>
        <p:nvPicPr>
          <p:cNvPr id="25" name="AS_G2_10_17_reading_s8_2">
            <a:hlinkClick r:id="" action="ppaction://media"/>
            <a:extLst>
              <a:ext uri="{FF2B5EF4-FFF2-40B4-BE49-F238E27FC236}">
                <a16:creationId xmlns:a16="http://schemas.microsoft.com/office/drawing/2014/main" id="{6BED6F8E-FB67-B2D0-77C1-A1E56B363C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25275" y="1235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73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44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P.79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85725" y="1275805"/>
            <a:ext cx="881535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～する（べき）絶好の機会がありました。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8C3C6E5-EBCA-F135-951F-2F51AD873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000" cy="5605658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1F5A0B6-4FAB-A1AF-B6F5-13147DFB3F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8"/>
            <a:ext cx="8712000" cy="5605658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3672585" y="3262617"/>
            <a:ext cx="2108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 eat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AS_G2_10_03_kihon_t_1">
            <a:hlinkClick r:id="" action="ppaction://media"/>
            <a:extLst>
              <a:ext uri="{FF2B5EF4-FFF2-40B4-BE49-F238E27FC236}">
                <a16:creationId xmlns:a16="http://schemas.microsoft.com/office/drawing/2014/main" id="{08D17ECA-4D89-355A-DA47-BFEE078B60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07575" y="1282700"/>
            <a:ext cx="406400" cy="406400"/>
          </a:xfrm>
          <a:prstGeom prst="rect">
            <a:avLst/>
          </a:prstGeom>
        </p:spPr>
      </p:pic>
      <p:pic>
        <p:nvPicPr>
          <p:cNvPr id="12" name="AS_G2_10_03_kihon_t_1">
            <a:hlinkClick r:id="" action="ppaction://media"/>
            <a:extLst>
              <a:ext uri="{FF2B5EF4-FFF2-40B4-BE49-F238E27FC236}">
                <a16:creationId xmlns:a16="http://schemas.microsoft.com/office/drawing/2014/main" id="{886CE319-8146-D6CF-8183-88642BF680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07575" y="687388"/>
            <a:ext cx="406400" cy="40640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C9A6E45-5CB5-474B-6B62-642D7F308299}"/>
              </a:ext>
            </a:extLst>
          </p:cNvPr>
          <p:cNvSpPr txBox="1"/>
          <p:nvPr/>
        </p:nvSpPr>
        <p:spPr>
          <a:xfrm>
            <a:off x="3672585" y="4473859"/>
            <a:ext cx="2108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visit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4BFEF64-B5C2-5703-46B7-6D5F2D44D63F}"/>
              </a:ext>
            </a:extLst>
          </p:cNvPr>
          <p:cNvSpPr txBox="1"/>
          <p:nvPr/>
        </p:nvSpPr>
        <p:spPr>
          <a:xfrm>
            <a:off x="3672585" y="5665273"/>
            <a:ext cx="2280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take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9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9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7E88831-1D62-9D10-EC41-796AD7030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000" cy="560565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56096CC-3D1F-375B-A749-02186F8FC838}"/>
              </a:ext>
            </a:extLst>
          </p:cNvPr>
          <p:cNvSpPr txBox="1"/>
          <p:nvPr/>
        </p:nvSpPr>
        <p:spPr>
          <a:xfrm>
            <a:off x="3672585" y="3262617"/>
            <a:ext cx="2108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 eat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B8E3ED4-3262-D306-7503-64C08B744E85}"/>
              </a:ext>
            </a:extLst>
          </p:cNvPr>
          <p:cNvSpPr txBox="1"/>
          <p:nvPr/>
        </p:nvSpPr>
        <p:spPr>
          <a:xfrm>
            <a:off x="3672585" y="4473859"/>
            <a:ext cx="2108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visit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033FF87-539C-9E5F-C3EF-7D2E99EBB26E}"/>
              </a:ext>
            </a:extLst>
          </p:cNvPr>
          <p:cNvSpPr txBox="1"/>
          <p:nvPr/>
        </p:nvSpPr>
        <p:spPr>
          <a:xfrm>
            <a:off x="3672585" y="5665273"/>
            <a:ext cx="2280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take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7395687-A03E-0F97-D15A-17449D7C2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79" y="1382198"/>
            <a:ext cx="8877600" cy="277064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had a big chance to watch a soccer game at a stadium.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2_10_04_kihon_t_2">
            <a:hlinkClick r:id="" action="ppaction://media"/>
            <a:extLst>
              <a:ext uri="{FF2B5EF4-FFF2-40B4-BE49-F238E27FC236}">
                <a16:creationId xmlns:a16="http://schemas.microsoft.com/office/drawing/2014/main" id="{CC86EE91-44DA-C2DE-2D34-C7B5F0DD1C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21900" y="2463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2" y="210403"/>
            <a:ext cx="8575667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80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84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16639</TotalTime>
  <Words>686</Words>
  <Application>Microsoft Office PowerPoint</Application>
  <PresentationFormat>画面に合わせる (4:3)</PresentationFormat>
  <Paragraphs>117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2070</cp:revision>
  <cp:lastPrinted>2016-06-23T16:36:17Z</cp:lastPrinted>
  <dcterms:created xsi:type="dcterms:W3CDTF">2016-05-30T03:13:09Z</dcterms:created>
  <dcterms:modified xsi:type="dcterms:W3CDTF">2025-12-23T07:57:44Z</dcterms:modified>
</cp:coreProperties>
</file>