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3626" r:id="rId2"/>
    <p:sldId id="3647" r:id="rId3"/>
    <p:sldId id="2027" r:id="rId4"/>
    <p:sldId id="2028" r:id="rId5"/>
    <p:sldId id="2029" r:id="rId6"/>
    <p:sldId id="2024" r:id="rId7"/>
    <p:sldId id="2025" r:id="rId8"/>
    <p:sldId id="2026" r:id="rId9"/>
    <p:sldId id="2021" r:id="rId10"/>
    <p:sldId id="2022" r:id="rId11"/>
    <p:sldId id="2023" r:id="rId12"/>
    <p:sldId id="2030" r:id="rId13"/>
    <p:sldId id="2031" r:id="rId14"/>
    <p:sldId id="2032" r:id="rId15"/>
    <p:sldId id="2033" r:id="rId16"/>
    <p:sldId id="2034" r:id="rId17"/>
    <p:sldId id="2035" r:id="rId18"/>
    <p:sldId id="2036" r:id="rId19"/>
    <p:sldId id="2037" r:id="rId20"/>
    <p:sldId id="2038" r:id="rId21"/>
    <p:sldId id="2039" r:id="rId22"/>
    <p:sldId id="2040" r:id="rId23"/>
    <p:sldId id="2041" r:id="rId24"/>
    <p:sldId id="3622" r:id="rId25"/>
    <p:sldId id="4211" r:id="rId26"/>
    <p:sldId id="4212" r:id="rId27"/>
    <p:sldId id="4213" r:id="rId28"/>
    <p:sldId id="4214" r:id="rId29"/>
    <p:sldId id="4215" r:id="rId30"/>
    <p:sldId id="4216" r:id="rId31"/>
    <p:sldId id="4217" r:id="rId3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C8"/>
    <a:srgbClr val="F8CBAD"/>
    <a:srgbClr val="005C2A"/>
    <a:srgbClr val="00FF00"/>
    <a:srgbClr val="FFFF8B"/>
    <a:srgbClr val="B4FEB4"/>
    <a:srgbClr val="FF3399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media" Target="../media/media10.mp3"/><Relationship Id="rId7" Type="http://schemas.openxmlformats.org/officeDocument/2006/relationships/image" Target="../media/image1.png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0.mp3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take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1_kihon_v3_take">
            <a:hlinkClick r:id="" action="ppaction://media"/>
            <a:extLst>
              <a:ext uri="{FF2B5EF4-FFF2-40B4-BE49-F238E27FC236}">
                <a16:creationId xmlns:a16="http://schemas.microsoft.com/office/drawing/2014/main" id="{5C224795-AEB9-4554-87E8-365E9C1FC7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1842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0AA1306-5CF1-4C3F-88DD-0AF7487A982C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に乗る</a:t>
            </a:r>
          </a:p>
        </p:txBody>
      </p:sp>
      <p:pic>
        <p:nvPicPr>
          <p:cNvPr id="6" name="G3_L11_kihon_v3_take">
            <a:hlinkClick r:id="" action="ppaction://media"/>
            <a:extLst>
              <a:ext uri="{FF2B5EF4-FFF2-40B4-BE49-F238E27FC236}">
                <a16:creationId xmlns:a16="http://schemas.microsoft.com/office/drawing/2014/main" id="{C274AB6C-C473-477D-A0F5-E01F24C44C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1793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D8356FB-A088-4735-BCA7-51DA3A39749F}"/>
              </a:ext>
            </a:extLst>
          </p:cNvPr>
          <p:cNvGrpSpPr/>
          <p:nvPr/>
        </p:nvGrpSpPr>
        <p:grpSpPr>
          <a:xfrm>
            <a:off x="206478" y="1151454"/>
            <a:ext cx="8731046" cy="4555093"/>
            <a:chOff x="206478" y="1022202"/>
            <a:chExt cx="8731046" cy="455509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022202"/>
              <a:ext cx="8731046" cy="29854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に話す、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教える</a:t>
              </a:r>
            </a:p>
          </p:txBody>
        </p:sp>
      </p:grpSp>
      <p:pic>
        <p:nvPicPr>
          <p:cNvPr id="4" name="G3_L11_kihon_v4_tell">
            <a:hlinkClick r:id="" action="ppaction://media"/>
            <a:extLst>
              <a:ext uri="{FF2B5EF4-FFF2-40B4-BE49-F238E27FC236}">
                <a16:creationId xmlns:a16="http://schemas.microsoft.com/office/drawing/2014/main" id="{2C3AE43B-1B7E-45E4-9C98-32C22DA48C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2149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042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tell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1_kihon_v4_tell">
            <a:hlinkClick r:id="" action="ppaction://media"/>
            <a:extLst>
              <a:ext uri="{FF2B5EF4-FFF2-40B4-BE49-F238E27FC236}">
                <a16:creationId xmlns:a16="http://schemas.microsoft.com/office/drawing/2014/main" id="{AA1CF082-A871-479A-9B17-6B89C581DC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2149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8040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AE12AC8-C84E-4089-A819-F1D226ECDEDF}"/>
              </a:ext>
            </a:extLst>
          </p:cNvPr>
          <p:cNvSpPr txBox="1"/>
          <p:nvPr/>
        </p:nvSpPr>
        <p:spPr>
          <a:xfrm>
            <a:off x="206478" y="1936284"/>
            <a:ext cx="873104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に話す、</a:t>
            </a:r>
            <a:endParaRPr kumimoji="1" lang="en-US" altLang="ja-JP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教える</a:t>
            </a:r>
          </a:p>
        </p:txBody>
      </p:sp>
      <p:pic>
        <p:nvPicPr>
          <p:cNvPr id="5" name="G3_L11_kihon_v4_tell">
            <a:hlinkClick r:id="" action="ppaction://media"/>
            <a:extLst>
              <a:ext uri="{FF2B5EF4-FFF2-40B4-BE49-F238E27FC236}">
                <a16:creationId xmlns:a16="http://schemas.microsoft.com/office/drawing/2014/main" id="{425AADD9-9C80-4F87-AB61-8C60D26B41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60475" y="2149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4041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88B91B4-FCC1-4DDB-BC77-4E8290A73B7C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kihon_v5_what">
            <a:hlinkClick r:id="" action="ppaction://media"/>
            <a:extLst>
              <a:ext uri="{FF2B5EF4-FFF2-40B4-BE49-F238E27FC236}">
                <a16:creationId xmlns:a16="http://schemas.microsoft.com/office/drawing/2014/main" id="{77C95E00-1A10-4709-868F-46AAADBBCB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9575" y="1749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2294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1_kihon_v5_what">
            <a:hlinkClick r:id="" action="ppaction://media"/>
            <a:extLst>
              <a:ext uri="{FF2B5EF4-FFF2-40B4-BE49-F238E27FC236}">
                <a16:creationId xmlns:a16="http://schemas.microsoft.com/office/drawing/2014/main" id="{4ACF1C3D-275B-4EF5-B3F3-7CDA79AD49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9575" y="1749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3603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1_kihon_v5_what">
            <a:hlinkClick r:id="" action="ppaction://media"/>
            <a:extLst>
              <a:ext uri="{FF2B5EF4-FFF2-40B4-BE49-F238E27FC236}">
                <a16:creationId xmlns:a16="http://schemas.microsoft.com/office/drawing/2014/main" id="{9D62A2DC-56F1-4E7F-938A-BF39406625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9575" y="1749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3321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8E5D4B0-6AB7-4303-94A0-A363BC2F72CD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をする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1_kihon_v6_do">
            <a:hlinkClick r:id="" action="ppaction://media"/>
            <a:extLst>
              <a:ext uri="{FF2B5EF4-FFF2-40B4-BE49-F238E27FC236}">
                <a16:creationId xmlns:a16="http://schemas.microsoft.com/office/drawing/2014/main" id="{41EE2AAD-1AA2-49C6-B757-3BC1C5FED2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70075" y="1235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4300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72DBD67-74E1-4A51-8B28-91F5CB829CE0}"/>
              </a:ext>
            </a:extLst>
          </p:cNvPr>
          <p:cNvSpPr txBox="1"/>
          <p:nvPr/>
        </p:nvSpPr>
        <p:spPr>
          <a:xfrm>
            <a:off x="1158775" y="1851645"/>
            <a:ext cx="682645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11_kihon_v6_do">
            <a:hlinkClick r:id="" action="ppaction://media"/>
            <a:extLst>
              <a:ext uri="{FF2B5EF4-FFF2-40B4-BE49-F238E27FC236}">
                <a16:creationId xmlns:a16="http://schemas.microsoft.com/office/drawing/2014/main" id="{2B7CF4BF-B72A-419A-99FA-47C47A017C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70075" y="1235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2892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7764BFA-4F39-40CB-B49A-69351AC0C1C1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をする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1_kihon_v6_do">
            <a:hlinkClick r:id="" action="ppaction://media"/>
            <a:extLst>
              <a:ext uri="{FF2B5EF4-FFF2-40B4-BE49-F238E27FC236}">
                <a16:creationId xmlns:a16="http://schemas.microsoft.com/office/drawing/2014/main" id="{E5EB088B-C148-40F5-A40A-837158BF7E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70075" y="1235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5101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3C631A-0ECA-4950-BF67-53F767F003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次に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kihon_v7-next">
            <a:hlinkClick r:id="" action="ppaction://media"/>
            <a:extLst>
              <a:ext uri="{FF2B5EF4-FFF2-40B4-BE49-F238E27FC236}">
                <a16:creationId xmlns:a16="http://schemas.microsoft.com/office/drawing/2014/main" id="{6FAD76ED-8E97-4518-AFF3-6FAD24D73C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8921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4B7569C9-E43D-8596-AC62-82EB9351CF6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75528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11_kihon_v7-next">
            <a:hlinkClick r:id="" action="ppaction://media"/>
            <a:extLst>
              <a:ext uri="{FF2B5EF4-FFF2-40B4-BE49-F238E27FC236}">
                <a16:creationId xmlns:a16="http://schemas.microsoft.com/office/drawing/2014/main" id="{3003B2EC-EA83-42E1-8340-F2F55C9CE4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65225" y="8921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BFE2B5F-EBA5-5927-0A08-96872E1112A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1892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次に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1_kihon_v7-next">
            <a:hlinkClick r:id="" action="ppaction://media"/>
            <a:extLst>
              <a:ext uri="{FF2B5EF4-FFF2-40B4-BE49-F238E27FC236}">
                <a16:creationId xmlns:a16="http://schemas.microsoft.com/office/drawing/2014/main" id="{61FDDF62-F235-4014-872F-4F487CDDF2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165225" y="892175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312411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61C24-607E-EF59-2A9B-94B5B3E9B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DA94F97-732B-0721-1B44-8A2A6C81B3C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4C873A-CDFD-E056-57E9-69DA1529386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2AD5DD3-8C80-3890-896F-DBBFCF40CF8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47EA726-78DB-FEFF-1BEA-D2F3D3AA95DB}"/>
              </a:ext>
            </a:extLst>
          </p:cNvPr>
          <p:cNvGrpSpPr/>
          <p:nvPr/>
        </p:nvGrpSpPr>
        <p:grpSpPr>
          <a:xfrm>
            <a:off x="206478" y="1787986"/>
            <a:ext cx="8731046" cy="3282029"/>
            <a:chOff x="206478" y="2295266"/>
            <a:chExt cx="8731046" cy="3282029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79C0617-5B5E-AD99-6072-B6A2F51DB1F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13F447A8-9159-103A-165E-B485A799E325}"/>
                </a:ext>
              </a:extLst>
            </p:cNvPr>
            <p:cNvSpPr txBox="1"/>
            <p:nvPr/>
          </p:nvSpPr>
          <p:spPr>
            <a:xfrm>
              <a:off x="206478" y="2295266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どうやって</a:t>
              </a:r>
            </a:p>
          </p:txBody>
        </p:sp>
      </p:grpSp>
      <p:pic>
        <p:nvPicPr>
          <p:cNvPr id="3" name="G3_L11_kihon_v1_how">
            <a:hlinkClick r:id="" action="ppaction://media"/>
            <a:extLst>
              <a:ext uri="{FF2B5EF4-FFF2-40B4-BE49-F238E27FC236}">
                <a16:creationId xmlns:a16="http://schemas.microsoft.com/office/drawing/2014/main" id="{3C2A17CF-CFD5-940B-874F-4AFA76F5CC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55775" y="72072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20A7EC9-2984-7425-1629-6DA154E0D208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68833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CCF60-5DBB-9217-D9D2-D0EF985D2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DD2F4BB-6718-C5B4-2DF4-A8285576233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7643C02-D22A-5168-0024-A5BCA1546F9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863A93F-6FA5-75A4-830B-6496242355B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8563669-3698-2948-942D-D8AB7B037396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21A1C80-FCD5-E40B-38D4-F2BB3B4E4EC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which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0AF7656-DB3D-3ACA-00DC-21619A69AFE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1_kihon_v2_which">
            <a:hlinkClick r:id="" action="ppaction://media"/>
            <a:extLst>
              <a:ext uri="{FF2B5EF4-FFF2-40B4-BE49-F238E27FC236}">
                <a16:creationId xmlns:a16="http://schemas.microsoft.com/office/drawing/2014/main" id="{F3D627D2-C905-14D9-AF11-D253F94136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03375" y="12541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7B9800A-71AD-A958-1598-D1D1062C9AA6}"/>
              </a:ext>
            </a:extLst>
          </p:cNvPr>
          <p:cNvSpPr/>
          <p:nvPr/>
        </p:nvSpPr>
        <p:spPr>
          <a:xfrm>
            <a:off x="2540000" y="3519516"/>
            <a:ext cx="40735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54037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4CE78-87D2-9D89-C306-13C51A205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74249D6-8A89-301E-336D-F7F254ED448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79A3474-5CD5-A565-9BCF-033E65B474A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E8B7BF5-2761-A542-4842-AEF2F8AC353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8CCBF7A1-9394-778B-3088-ED53D43A00EC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033A160-3723-5E3A-8D7D-99B29935008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take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CB41505-08CF-3417-239E-C1CB9C904492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に乗る</a:t>
              </a:r>
            </a:p>
          </p:txBody>
        </p:sp>
      </p:grpSp>
      <p:pic>
        <p:nvPicPr>
          <p:cNvPr id="2" name="G3_L11_kihon_v3_take">
            <a:hlinkClick r:id="" action="ppaction://media"/>
            <a:extLst>
              <a:ext uri="{FF2B5EF4-FFF2-40B4-BE49-F238E27FC236}">
                <a16:creationId xmlns:a16="http://schemas.microsoft.com/office/drawing/2014/main" id="{302D485C-4096-9B86-1227-3DE41BE0C6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15398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AE5E397-1529-6085-D676-DEC664780746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1412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E9564-5821-A2A1-953B-5F60F1D43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63D7694-1ADE-3DFC-B9C9-D9575C0652E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826421D-982D-627F-E3E2-663CAE4222D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6300161-BC8F-9C3C-8F76-7D40D97568A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44C09AF-9CC5-7A41-E9E1-1E98F10F395C}"/>
              </a:ext>
            </a:extLst>
          </p:cNvPr>
          <p:cNvGrpSpPr/>
          <p:nvPr/>
        </p:nvGrpSpPr>
        <p:grpSpPr>
          <a:xfrm>
            <a:off x="206478" y="1151454"/>
            <a:ext cx="8731046" cy="4555093"/>
            <a:chOff x="206478" y="1022202"/>
            <a:chExt cx="8731046" cy="455509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20F5C9E-5F58-A8EC-9FF0-0253321EC7E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83E3633-1BA3-BBC5-8CEC-BADDFB1B0EC6}"/>
                </a:ext>
              </a:extLst>
            </p:cNvPr>
            <p:cNvSpPr txBox="1"/>
            <p:nvPr/>
          </p:nvSpPr>
          <p:spPr>
            <a:xfrm>
              <a:off x="206478" y="1022202"/>
              <a:ext cx="8731046" cy="29854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に話す、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教える</a:t>
              </a:r>
            </a:p>
          </p:txBody>
        </p:sp>
      </p:grpSp>
      <p:pic>
        <p:nvPicPr>
          <p:cNvPr id="4" name="G3_L11_kihon_v4_tell">
            <a:hlinkClick r:id="" action="ppaction://media"/>
            <a:extLst>
              <a:ext uri="{FF2B5EF4-FFF2-40B4-BE49-F238E27FC236}">
                <a16:creationId xmlns:a16="http://schemas.microsoft.com/office/drawing/2014/main" id="{632C7909-FF9A-C76A-5663-E91A205BAF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60475" y="2149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1383815-B690-91E0-01D0-5AA45D636D83}"/>
              </a:ext>
            </a:extLst>
          </p:cNvPr>
          <p:cNvSpPr/>
          <p:nvPr/>
        </p:nvSpPr>
        <p:spPr>
          <a:xfrm>
            <a:off x="3390900" y="3855815"/>
            <a:ext cx="23717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9044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EEDC6-68D8-F40D-4286-30762A716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AF3BA15-6304-B095-C675-B66322C63D2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58BE8CA-A9F8-3FB6-E288-7711163B287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F25922F-2446-D30A-45BA-EE6C9D78F80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D44B0F0-330A-BB35-B242-769445A047AA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9158E8E-229F-F95F-ED37-87B5261B1F6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what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B10CC12-0466-0993-485A-F135F97B8246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kihon_v5_what">
            <a:hlinkClick r:id="" action="ppaction://media"/>
            <a:extLst>
              <a:ext uri="{FF2B5EF4-FFF2-40B4-BE49-F238E27FC236}">
                <a16:creationId xmlns:a16="http://schemas.microsoft.com/office/drawing/2014/main" id="{F517DA42-46F5-0C7E-DFFF-77B06BE344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79575" y="17494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C9224F9-0782-27DE-72CE-33304D6896A6}"/>
              </a:ext>
            </a:extLst>
          </p:cNvPr>
          <p:cNvSpPr/>
          <p:nvPr/>
        </p:nvSpPr>
        <p:spPr>
          <a:xfrm>
            <a:off x="2933700" y="3771176"/>
            <a:ext cx="3286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96864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0E008A6-66B1-460B-8BCE-AFC864ED8B2F}"/>
              </a:ext>
            </a:extLst>
          </p:cNvPr>
          <p:cNvGrpSpPr/>
          <p:nvPr/>
        </p:nvGrpSpPr>
        <p:grpSpPr>
          <a:xfrm>
            <a:off x="206478" y="1787986"/>
            <a:ext cx="8731046" cy="3282029"/>
            <a:chOff x="206478" y="2295266"/>
            <a:chExt cx="8731046" cy="3282029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32690F6-8344-4A82-84BD-F90F39BB6E9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42D46DD-ED16-4E25-8FA5-7D21E0C936D5}"/>
                </a:ext>
              </a:extLst>
            </p:cNvPr>
            <p:cNvSpPr txBox="1"/>
            <p:nvPr/>
          </p:nvSpPr>
          <p:spPr>
            <a:xfrm>
              <a:off x="206478" y="2295266"/>
              <a:ext cx="8731046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どうやって</a:t>
              </a:r>
            </a:p>
          </p:txBody>
        </p:sp>
      </p:grpSp>
      <p:pic>
        <p:nvPicPr>
          <p:cNvPr id="3" name="G3_L11_kihon_v1_how">
            <a:hlinkClick r:id="" action="ppaction://media"/>
            <a:extLst>
              <a:ext uri="{FF2B5EF4-FFF2-40B4-BE49-F238E27FC236}">
                <a16:creationId xmlns:a16="http://schemas.microsoft.com/office/drawing/2014/main" id="{7B5F76C7-2CD0-4E10-8BF8-6439E54D9E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55775" y="720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8310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29A8C-C42F-D628-EA90-9A102502F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DDA84C4-2DBD-73C6-0C8D-B91348F53FD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B4172BE-8190-D58F-02C1-848445948DC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62CDE77-3425-B62E-34DC-678B3FA691D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A65A460-72EA-8BD3-4B92-1C3D88095EA7}"/>
              </a:ext>
            </a:extLst>
          </p:cNvPr>
          <p:cNvGrpSpPr/>
          <p:nvPr/>
        </p:nvGrpSpPr>
        <p:grpSpPr>
          <a:xfrm>
            <a:off x="815009" y="1713146"/>
            <a:ext cx="7513983" cy="3431708"/>
            <a:chOff x="815009" y="2145587"/>
            <a:chExt cx="7513983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A042204-E505-A549-77A0-7AE8EB99590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28DBEBB-BF75-F965-608B-2299D8F29D83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をする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11_kihon_v6_do">
            <a:hlinkClick r:id="" action="ppaction://media"/>
            <a:extLst>
              <a:ext uri="{FF2B5EF4-FFF2-40B4-BE49-F238E27FC236}">
                <a16:creationId xmlns:a16="http://schemas.microsoft.com/office/drawing/2014/main" id="{F20E086C-B075-85DB-3588-C40EB5FE88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70075" y="12350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61E5874-DCF3-B4A1-5446-80ED058767B9}"/>
              </a:ext>
            </a:extLst>
          </p:cNvPr>
          <p:cNvSpPr/>
          <p:nvPr/>
        </p:nvSpPr>
        <p:spPr>
          <a:xfrm>
            <a:off x="3556000" y="3402390"/>
            <a:ext cx="20415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797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1B62AB-21B5-B3AE-C83A-DC426EB31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C60C00D-323C-2A21-C7D1-9A8EE3FF9FF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E0B2D36-A598-3AA3-F053-E5127280CB1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A1F9288-CF64-5B65-7182-A1A1FD62CA4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D95FFFC-8D3C-F705-8C1E-F7DA94AC983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F8AE821-1331-2002-1A88-F158BFA36B8C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next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A22E0AA-0A21-4050-4297-8D9CB5D0D4F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次に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11_kihon_v7-next">
            <a:hlinkClick r:id="" action="ppaction://media"/>
            <a:extLst>
              <a:ext uri="{FF2B5EF4-FFF2-40B4-BE49-F238E27FC236}">
                <a16:creationId xmlns:a16="http://schemas.microsoft.com/office/drawing/2014/main" id="{540DA6D1-9816-F2BD-2075-67EF886821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65225" y="8921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83F555C-B725-4C15-A81E-5889B8AD2AB4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CFF9276-BF77-AC44-F43A-B8B91325734A}"/>
              </a:ext>
            </a:extLst>
          </p:cNvPr>
          <p:cNvSpPr/>
          <p:nvPr/>
        </p:nvSpPr>
        <p:spPr>
          <a:xfrm>
            <a:off x="3133725" y="3507426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94557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1_kihon_v1_how">
            <a:hlinkClick r:id="" action="ppaction://media"/>
            <a:extLst>
              <a:ext uri="{FF2B5EF4-FFF2-40B4-BE49-F238E27FC236}">
                <a16:creationId xmlns:a16="http://schemas.microsoft.com/office/drawing/2014/main" id="{4C54C301-C40D-4F89-AD95-0D6C61156F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55775" y="720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5210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3784B31-E99E-4097-866D-D296E0D6F02F}"/>
              </a:ext>
            </a:extLst>
          </p:cNvPr>
          <p:cNvSpPr txBox="1"/>
          <p:nvPr/>
        </p:nvSpPr>
        <p:spPr>
          <a:xfrm>
            <a:off x="206478" y="2574920"/>
            <a:ext cx="873104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どうやって</a:t>
            </a:r>
          </a:p>
        </p:txBody>
      </p:sp>
      <p:pic>
        <p:nvPicPr>
          <p:cNvPr id="5" name="G3_L11_kihon_v1_how">
            <a:hlinkClick r:id="" action="ppaction://media"/>
            <a:extLst>
              <a:ext uri="{FF2B5EF4-FFF2-40B4-BE49-F238E27FC236}">
                <a16:creationId xmlns:a16="http://schemas.microsoft.com/office/drawing/2014/main" id="{83B1C6AA-854F-4C83-BDB1-DBC40F91DD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55775" y="720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4283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1F65FC4-84C1-4C37-9E2D-F1BA3DEF940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11_kihon_v2_which">
            <a:hlinkClick r:id="" action="ppaction://media"/>
            <a:extLst>
              <a:ext uri="{FF2B5EF4-FFF2-40B4-BE49-F238E27FC236}">
                <a16:creationId xmlns:a16="http://schemas.microsoft.com/office/drawing/2014/main" id="{9498E69A-C2ED-4BC0-862D-1864B298E8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254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6042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90200"/>
            <a:ext cx="682645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which</a:t>
            </a:r>
            <a:endParaRPr kumimoji="1" lang="ja-JP" altLang="en-US" sz="15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11_kihon_v2_which">
            <a:hlinkClick r:id="" action="ppaction://media"/>
            <a:extLst>
              <a:ext uri="{FF2B5EF4-FFF2-40B4-BE49-F238E27FC236}">
                <a16:creationId xmlns:a16="http://schemas.microsoft.com/office/drawing/2014/main" id="{26A73FB9-D287-41A5-BC35-8BB7DF2079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254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205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どの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11_kihon_v2_which">
            <a:hlinkClick r:id="" action="ppaction://media"/>
            <a:extLst>
              <a:ext uri="{FF2B5EF4-FFF2-40B4-BE49-F238E27FC236}">
                <a16:creationId xmlns:a16="http://schemas.microsoft.com/office/drawing/2014/main" id="{9D945A16-1990-44E5-BE90-AC1110051B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254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8074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0E008A6-66B1-460B-8BCE-AFC864ED8B2F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32690F6-8344-4A82-84BD-F90F39BB6E9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42D46DD-ED16-4E25-8FA5-7D21E0C936D5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に乗る</a:t>
              </a:r>
            </a:p>
          </p:txBody>
        </p:sp>
      </p:grpSp>
      <p:pic>
        <p:nvPicPr>
          <p:cNvPr id="2" name="G3_L11_kihon_v3_take">
            <a:hlinkClick r:id="" action="ppaction://media"/>
            <a:extLst>
              <a:ext uri="{FF2B5EF4-FFF2-40B4-BE49-F238E27FC236}">
                <a16:creationId xmlns:a16="http://schemas.microsoft.com/office/drawing/2014/main" id="{E5723ADF-3BFC-47AF-899E-D7ED3FD0339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6429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17411</TotalTime>
  <Words>144</Words>
  <Application>Microsoft Office PowerPoint</Application>
  <PresentationFormat>画面に合わせる (4:3)</PresentationFormat>
  <Paragraphs>60</Paragraphs>
  <Slides>31</Slides>
  <Notes>0</Notes>
  <HiddenSlides>0</HiddenSlides>
  <MMClips>31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2067</cp:revision>
  <cp:lastPrinted>2016-06-23T16:36:17Z</cp:lastPrinted>
  <dcterms:created xsi:type="dcterms:W3CDTF">2016-05-30T03:13:09Z</dcterms:created>
  <dcterms:modified xsi:type="dcterms:W3CDTF">2025-12-23T08:11:25Z</dcterms:modified>
</cp:coreProperties>
</file>