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3" r:id="rId4"/>
    <p:sldId id="2044" r:id="rId5"/>
    <p:sldId id="2045" r:id="rId6"/>
    <p:sldId id="2046" r:id="rId7"/>
    <p:sldId id="2047" r:id="rId8"/>
    <p:sldId id="2048" r:id="rId9"/>
    <p:sldId id="2049" r:id="rId10"/>
    <p:sldId id="2050" r:id="rId11"/>
    <p:sldId id="2051" r:id="rId12"/>
    <p:sldId id="2052" r:id="rId13"/>
    <p:sldId id="2053" r:id="rId14"/>
    <p:sldId id="2054" r:id="rId15"/>
    <p:sldId id="2055" r:id="rId16"/>
    <p:sldId id="2056" r:id="rId17"/>
    <p:sldId id="2057" r:id="rId18"/>
    <p:sldId id="2058" r:id="rId19"/>
    <p:sldId id="2059" r:id="rId20"/>
    <p:sldId id="2060" r:id="rId21"/>
    <p:sldId id="2061" r:id="rId22"/>
    <p:sldId id="2062" r:id="rId23"/>
    <p:sldId id="2063" r:id="rId24"/>
    <p:sldId id="2064" r:id="rId25"/>
    <p:sldId id="2065" r:id="rId26"/>
    <p:sldId id="2066" r:id="rId27"/>
    <p:sldId id="2067" r:id="rId28"/>
    <p:sldId id="2068" r:id="rId29"/>
    <p:sldId id="2069" r:id="rId30"/>
    <p:sldId id="2070" r:id="rId31"/>
    <p:sldId id="2071" r:id="rId32"/>
    <p:sldId id="2072" r:id="rId33"/>
    <p:sldId id="3646" r:id="rId34"/>
    <p:sldId id="4218" r:id="rId35"/>
    <p:sldId id="4219" r:id="rId36"/>
    <p:sldId id="4220" r:id="rId37"/>
    <p:sldId id="4221" r:id="rId38"/>
    <p:sldId id="4222" r:id="rId39"/>
    <p:sldId id="4223" r:id="rId40"/>
    <p:sldId id="4224" r:id="rId41"/>
    <p:sldId id="4225" r:id="rId42"/>
    <p:sldId id="4226" r:id="rId43"/>
    <p:sldId id="422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58DE9441-6991-4393-BF3F-5F7DA96A2F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905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997B6E-8C74-480F-8DBE-C06374EBCB57}"/>
              </a:ext>
            </a:extLst>
          </p:cNvPr>
          <p:cNvSpPr txBox="1"/>
          <p:nvPr/>
        </p:nvSpPr>
        <p:spPr>
          <a:xfrm>
            <a:off x="152400" y="2705725"/>
            <a:ext cx="8839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のまわりに</a:t>
            </a:r>
          </a:p>
        </p:txBody>
      </p:sp>
      <p:pic>
        <p:nvPicPr>
          <p:cNvPr id="5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06039935-2C20-47AD-B643-06575BD7EF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25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4BFA68-49F8-4B84-9D4F-20F563D7EC6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いつも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741B28B2-7D7D-487A-889D-7B38EC3156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844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267144"/>
            <a:ext cx="6826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always</a:t>
            </a:r>
            <a:endParaRPr kumimoji="1" lang="ja-JP" altLang="en-US" sz="1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26CA1A1D-F066-4C50-B3B8-7FBCE919ED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1658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いつも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BC708D10-C365-4EEC-B230-2B44413929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76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708007"/>
            <a:ext cx="9144000" cy="3441987"/>
            <a:chOff x="0" y="1832668"/>
            <a:chExt cx="9144000" cy="3441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32668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の隣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690CEBAB-7E62-42F1-92D1-CC7BB5B526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2438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to...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BA17A0BF-63A8-464E-B5A7-F87EC5D7D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968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8E156A4-8785-44C4-89A0-2D6F0D3F4387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の隣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3EA34706-7C2C-4536-A21E-F34EC9239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376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A66E4EC-640A-4FF3-BC45-99F8DA9A5548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7A6771FE-51C0-473A-BC77-82566C4EEF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18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town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D07F8E61-5F4B-40E6-9CCA-25B721D01F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81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町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4C4A68AC-DEF1-4504-BAA8-0A2EE377B0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130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一人で</a:t>
              </a:r>
            </a:p>
          </p:txBody>
        </p:sp>
      </p:grpSp>
      <p:pic>
        <p:nvPicPr>
          <p:cNvPr id="4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B8C3CE48-7611-40FC-9825-22D33F9978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338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alone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62031A89-3A5F-45F7-B0DE-6FB7145A53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900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4B50802-A146-42F5-8B67-466849B238E7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一人で</a:t>
            </a:r>
          </a:p>
        </p:txBody>
      </p:sp>
      <p:pic>
        <p:nvPicPr>
          <p:cNvPr id="5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A343C155-7B82-409D-9CCC-ACE75677D9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8156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[l---]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道に迷う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79CB90A7-9B84-48FA-ADB8-98E90E1E2E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2478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lost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14EF3978-791D-40AB-9743-A328F10A0F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4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3D72C9-FEC9-4EF2-BDCB-A94D734B1B87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道に迷う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AF2DDF55-A3B7-4764-8375-528177BBD6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568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B45183EB-CCED-4F0E-AB97-B155464446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632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woman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54D57175-6573-4105-A49A-468434B71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1585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女性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81522028-592F-43F7-A2F6-3FD4E2C5DF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6568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C81FC9CD-0150-4D4D-8633-2FFC2E0F9A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3120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503584" y="2066028"/>
            <a:ext cx="10336696" cy="2725944"/>
            <a:chOff x="-503584" y="2482020"/>
            <a:chExt cx="10336696" cy="27259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503584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[W----] [w----] 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31304" y="2482020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どうしたのですか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F96BFBD4-CB6A-4ECE-91DF-D0631BC8A8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8A54078-775D-BEA3-8DC3-F6A8A9AD9ED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564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What’s wrong?</a:t>
            </a:r>
            <a:endParaRPr kumimoji="1" lang="ja-JP" altLang="en-US" sz="7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20DE4456-09AE-4754-9DD3-115EFE2947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2476B91-3877-00C1-8B99-27E7067111C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7431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714DBC-E698-4DD2-9623-C417BAD28ADF}"/>
              </a:ext>
            </a:extLst>
          </p:cNvPr>
          <p:cNvSpPr txBox="1"/>
          <p:nvPr/>
        </p:nvSpPr>
        <p:spPr>
          <a:xfrm>
            <a:off x="331304" y="2828836"/>
            <a:ext cx="86669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どうしたのですか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0D2CC51E-622A-4B34-AC37-BDF186D209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86823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821B7-871F-35B8-A78D-B0CF4EA47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9B9CC3A-100B-0E75-A227-3CF8EB8B83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B5AE0FF-C528-E915-93EF-AB252F237D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1560F3-9810-1784-DA22-C4EB3CD765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2C403E-E2A2-14B5-2ECB-225DFEF1F1DA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0194D3-A2BC-FDD4-77A8-54B50FA1C475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college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594848-AA3D-3F15-45EE-CF5AD3D2433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429B039B-16F9-0137-CD89-DA23794A7D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A1281A9-B943-9961-ECE3-76D780A4F232}"/>
              </a:ext>
            </a:extLst>
          </p:cNvPr>
          <p:cNvSpPr/>
          <p:nvPr/>
        </p:nvSpPr>
        <p:spPr>
          <a:xfrm>
            <a:off x="2146301" y="351951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306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D90B7-33FF-A246-127E-87909A5BE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4C9AD6D-5088-A0A3-172C-9E0E1B84B1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3B6103-EC3E-46F8-3531-DD36D5C7D22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D0FDA2-C1B1-7FD5-0309-46D19316E5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3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003BF677-3D24-378F-73CF-A555469C42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E7170FA-19FA-F4B0-6CD7-259144986372}"/>
              </a:ext>
            </a:extLst>
          </p:cNvPr>
          <p:cNvGrpSpPr/>
          <p:nvPr/>
        </p:nvGrpSpPr>
        <p:grpSpPr>
          <a:xfrm>
            <a:off x="600075" y="1536175"/>
            <a:ext cx="7943850" cy="3539430"/>
            <a:chOff x="600075" y="1791644"/>
            <a:chExt cx="7943850" cy="353943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677B6B8-B13D-8129-7493-EB7D1E998299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something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368DCE-B827-5E74-876A-0F88A6B0419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F464D09-096F-BB3A-F3F9-F9EDC29C319D}"/>
              </a:ext>
            </a:extLst>
          </p:cNvPr>
          <p:cNvSpPr/>
          <p:nvPr/>
        </p:nvSpPr>
        <p:spPr>
          <a:xfrm>
            <a:off x="1689101" y="3429000"/>
            <a:ext cx="5816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0803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18B02-672C-DB2D-FFA6-31E641B5A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2DD48E-E4AC-3272-743D-F7D477B32E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4E2C0AC-2823-A91E-BD81-09E2967C1E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F857A0-6F66-2D65-6F62-B5F84977929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2C55BC5-8C7D-998A-4EC5-1FC391147CEE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7A61061-C828-B5F8-3889-23BAADBEEA5D}"/>
                </a:ext>
              </a:extLst>
            </p:cNvPr>
            <p:cNvSpPr txBox="1"/>
            <p:nvPr/>
          </p:nvSpPr>
          <p:spPr>
            <a:xfrm>
              <a:off x="152400" y="2335799"/>
              <a:ext cx="8839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403BAD2-D05D-0022-FAD7-E04E0BDC99C9}"/>
                </a:ext>
              </a:extLst>
            </p:cNvPr>
            <p:cNvSpPr txBox="1"/>
            <p:nvPr/>
          </p:nvSpPr>
          <p:spPr>
            <a:xfrm>
              <a:off x="800100" y="4007635"/>
              <a:ext cx="7543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96BCF5B4-0296-141D-47CA-E3302D552D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EC4118-E8E0-6140-AB06-7970E606442E}"/>
              </a:ext>
            </a:extLst>
          </p:cNvPr>
          <p:cNvSpPr/>
          <p:nvPr/>
        </p:nvSpPr>
        <p:spPr>
          <a:xfrm>
            <a:off x="2146301" y="3302129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372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6FD81-79B8-7A8B-51BC-CB4476661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7E8CE54-075C-2480-6CA2-0DAC69E7E2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A3479E5-7E58-308D-DF49-1921E3CE23D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89E08F-637A-B405-8C56-C40B05E884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02A1D2-3883-7612-F4B4-902882B29E9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DBFF164-126B-6987-B909-FFA046D9F2C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いつも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71BA34-A1B8-9586-2CD2-3265CC21A04D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always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4_always">
            <a:hlinkClick r:id="" action="ppaction://media"/>
            <a:extLst>
              <a:ext uri="{FF2B5EF4-FFF2-40B4-BE49-F238E27FC236}">
                <a16:creationId xmlns:a16="http://schemas.microsoft.com/office/drawing/2014/main" id="{4DCEF5E4-95E6-4C01-F0FF-399D398235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EDED48-B351-FC34-486F-E04976E5BE22}"/>
              </a:ext>
            </a:extLst>
          </p:cNvPr>
          <p:cNvSpPr/>
          <p:nvPr/>
        </p:nvSpPr>
        <p:spPr>
          <a:xfrm>
            <a:off x="2146301" y="350820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702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CB43D-5FD1-0EED-2418-AD316D8CA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7D5D68-FAD6-4F0E-9A45-E28D187E559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818B5B7-743B-FD5F-CC43-4EACAC88D35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6FE662-28C6-E570-1192-A0FE00E13B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DE9412-FB23-7EAA-8DBE-9589196FE455}"/>
              </a:ext>
            </a:extLst>
          </p:cNvPr>
          <p:cNvGrpSpPr/>
          <p:nvPr/>
        </p:nvGrpSpPr>
        <p:grpSpPr>
          <a:xfrm>
            <a:off x="0" y="1708007"/>
            <a:ext cx="9144000" cy="3441987"/>
            <a:chOff x="0" y="1832668"/>
            <a:chExt cx="9144000" cy="34419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AC7FE-F6EB-C9ED-E57C-558B09BEE598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[next]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7532814-51F1-F2FB-EA2A-C64E7C0DA1AE}"/>
                </a:ext>
              </a:extLst>
            </p:cNvPr>
            <p:cNvSpPr txBox="1"/>
            <p:nvPr/>
          </p:nvSpPr>
          <p:spPr>
            <a:xfrm>
              <a:off x="815009" y="1832668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の隣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5_next to">
            <a:hlinkClick r:id="" action="ppaction://media"/>
            <a:extLst>
              <a:ext uri="{FF2B5EF4-FFF2-40B4-BE49-F238E27FC236}">
                <a16:creationId xmlns:a16="http://schemas.microsoft.com/office/drawing/2014/main" id="{6A3DFBF8-6DF7-75A8-3AFC-5A1CE35C50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482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463EDD-96A4-FB64-5988-572BE9A102F0}"/>
              </a:ext>
            </a:extLst>
          </p:cNvPr>
          <p:cNvSpPr/>
          <p:nvPr/>
        </p:nvSpPr>
        <p:spPr>
          <a:xfrm>
            <a:off x="2527301" y="3896550"/>
            <a:ext cx="2070099" cy="14628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BBA101-C0B7-1003-C3CA-92B76D191B75}"/>
              </a:ext>
            </a:extLst>
          </p:cNvPr>
          <p:cNvSpPr/>
          <p:nvPr/>
        </p:nvSpPr>
        <p:spPr>
          <a:xfrm>
            <a:off x="5524501" y="3896550"/>
            <a:ext cx="1193800" cy="14628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25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46BAF-1ABD-1B34-E729-BF9D98D6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19E903-2DA6-34AD-DB3E-6693DD7B00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263999F-8A9F-0AC6-838B-93FE14DF65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27082D-94F2-2826-3C60-8F10F7C4E9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1018B9-E9F3-7A14-CB56-B3134ABEED4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A11A3A2-4438-9D8D-BF5F-A210858692C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町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37411C-0B7B-9F2F-CB34-DFE063E5AF9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6_town">
            <a:hlinkClick r:id="" action="ppaction://media"/>
            <a:extLst>
              <a:ext uri="{FF2B5EF4-FFF2-40B4-BE49-F238E27FC236}">
                <a16:creationId xmlns:a16="http://schemas.microsoft.com/office/drawing/2014/main" id="{8754592D-AC98-830B-0B13-338F8291F6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3325" y="606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FFAE402-69F2-9E55-DB1E-B117AFF5756A}"/>
              </a:ext>
            </a:extLst>
          </p:cNvPr>
          <p:cNvSpPr/>
          <p:nvPr/>
        </p:nvSpPr>
        <p:spPr>
          <a:xfrm>
            <a:off x="2895601" y="3771176"/>
            <a:ext cx="3403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5219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college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A1AC3C3C-BB55-48C5-86DD-DE608BD42F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340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99032-DA1B-1A99-EBEB-F9E6B161E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5A9A31-88BB-8AEA-1953-66D048A05C4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90570A2-864B-860D-09D4-A2796FC33C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4ECB19-9155-ED96-2C9F-0A3CC46102F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38AA700-6E94-6897-34EC-D57EA781399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B73A0C-5F3B-145D-260F-F4C80679F94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alone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DE53BD-46C4-ADAA-962A-E57FB63A4F91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一人で</a:t>
              </a:r>
            </a:p>
          </p:txBody>
        </p:sp>
      </p:grpSp>
      <p:pic>
        <p:nvPicPr>
          <p:cNvPr id="4" name="G3_L11_reading_v7_alone">
            <a:hlinkClick r:id="" action="ppaction://media"/>
            <a:extLst>
              <a:ext uri="{FF2B5EF4-FFF2-40B4-BE49-F238E27FC236}">
                <a16:creationId xmlns:a16="http://schemas.microsoft.com/office/drawing/2014/main" id="{3A19AC24-1BF1-EFEC-AB7B-8DC0A219A9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8575" y="2073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6A8A1E-011F-41F3-22CA-86F7265924E8}"/>
              </a:ext>
            </a:extLst>
          </p:cNvPr>
          <p:cNvSpPr/>
          <p:nvPr/>
        </p:nvSpPr>
        <p:spPr>
          <a:xfrm>
            <a:off x="2692401" y="3469502"/>
            <a:ext cx="3810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485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3E08F-A2A3-8706-96C1-85E185DBD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866F53-22F9-204D-D029-45757F4C4C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2BDE19-F75C-E237-7469-36D2F7CC29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A1647C-8455-53D8-C966-61766B8F7A9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C75CE3-0CF9-5075-532F-B6726B848B0C}"/>
              </a:ext>
            </a:extLst>
          </p:cNvPr>
          <p:cNvGrpSpPr/>
          <p:nvPr/>
        </p:nvGrpSpPr>
        <p:grpSpPr>
          <a:xfrm>
            <a:off x="0" y="1836257"/>
            <a:ext cx="9144000" cy="3185487"/>
            <a:chOff x="0" y="1827535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3B15EF9-F005-4DD5-572D-52FAD77FC868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[lost]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CCF7436-6E25-6979-57AE-9D4CE13C8B0D}"/>
                </a:ext>
              </a:extLst>
            </p:cNvPr>
            <p:cNvSpPr txBox="1"/>
            <p:nvPr/>
          </p:nvSpPr>
          <p:spPr>
            <a:xfrm>
              <a:off x="815009" y="182753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道に迷う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reading_v8_get lost">
            <a:hlinkClick r:id="" action="ppaction://media"/>
            <a:extLst>
              <a:ext uri="{FF2B5EF4-FFF2-40B4-BE49-F238E27FC236}">
                <a16:creationId xmlns:a16="http://schemas.microsoft.com/office/drawing/2014/main" id="{0828D4B5-EF0B-66D4-5A41-58D61B84AA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854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5D69AD-0777-C903-4B18-425A7E5248F5}"/>
              </a:ext>
            </a:extLst>
          </p:cNvPr>
          <p:cNvSpPr/>
          <p:nvPr/>
        </p:nvSpPr>
        <p:spPr>
          <a:xfrm>
            <a:off x="1879601" y="3503226"/>
            <a:ext cx="20827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64EA324-D9F3-A7D0-A9BB-110476D77F4F}"/>
              </a:ext>
            </a:extLst>
          </p:cNvPr>
          <p:cNvSpPr/>
          <p:nvPr/>
        </p:nvSpPr>
        <p:spPr>
          <a:xfrm>
            <a:off x="5078896" y="3503225"/>
            <a:ext cx="20827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41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7B406-9FD0-8F2F-0331-E1FB60900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B20174-E30F-6761-745D-9EFF815B95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098F0B-48F8-9FA3-2DAC-0A7EDA8C695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F849DC-C29C-28C1-1000-137F0D70A0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4A16EB4-E4ED-0046-0A72-AF84704A0266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B344B2B-40A6-CB92-DBC1-DB0D578C09B0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woman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369F68B-C063-3A1A-A99A-165D3787F1E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女性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9_woman">
            <a:hlinkClick r:id="" action="ppaction://media"/>
            <a:extLst>
              <a:ext uri="{FF2B5EF4-FFF2-40B4-BE49-F238E27FC236}">
                <a16:creationId xmlns:a16="http://schemas.microsoft.com/office/drawing/2014/main" id="{08EC0622-2ADF-B023-58C2-052853B76B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2CFC46-CE1C-18FC-375A-E23F6C953AE7}"/>
              </a:ext>
            </a:extLst>
          </p:cNvPr>
          <p:cNvSpPr/>
          <p:nvPr/>
        </p:nvSpPr>
        <p:spPr>
          <a:xfrm>
            <a:off x="2146301" y="3608227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4751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26E9-1513-4FD3-BDCB-4CAF9FDE1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276A9D8-57D2-4053-208E-53C8DA255D2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5927ED-6112-EAB8-A8A3-EA1C4DD70DD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7335856-3396-609B-0BD5-6B8435731F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7CBC2AA-9874-56A0-5613-C09FD747B3D8}"/>
              </a:ext>
            </a:extLst>
          </p:cNvPr>
          <p:cNvGrpSpPr/>
          <p:nvPr/>
        </p:nvGrpSpPr>
        <p:grpSpPr>
          <a:xfrm>
            <a:off x="-503584" y="2066028"/>
            <a:ext cx="10336696" cy="2541278"/>
            <a:chOff x="-503584" y="2482020"/>
            <a:chExt cx="10336696" cy="254127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78A62BE-3856-CEB9-B087-AC1A5304F57E}"/>
                </a:ext>
              </a:extLst>
            </p:cNvPr>
            <p:cNvSpPr txBox="1"/>
            <p:nvPr/>
          </p:nvSpPr>
          <p:spPr>
            <a:xfrm>
              <a:off x="-503584" y="4007635"/>
              <a:ext cx="103366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[What’s] [wrong] ?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72640D8-A7FC-C351-30B3-F10E458417AE}"/>
                </a:ext>
              </a:extLst>
            </p:cNvPr>
            <p:cNvSpPr txBox="1"/>
            <p:nvPr/>
          </p:nvSpPr>
          <p:spPr>
            <a:xfrm>
              <a:off x="331304" y="2482020"/>
              <a:ext cx="866692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どうしたのですか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reading_v10_What's wrong">
            <a:hlinkClick r:id="" action="ppaction://media"/>
            <a:extLst>
              <a:ext uri="{FF2B5EF4-FFF2-40B4-BE49-F238E27FC236}">
                <a16:creationId xmlns:a16="http://schemas.microsoft.com/office/drawing/2014/main" id="{313F04B3-73BF-5C60-6EFC-EC0729AF11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41425" y="854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2B7549B-C705-5F52-DFE9-E4B4DADD573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02E5770-A7C8-F888-318C-FABA0DD9C669}"/>
              </a:ext>
            </a:extLst>
          </p:cNvPr>
          <p:cNvSpPr/>
          <p:nvPr/>
        </p:nvSpPr>
        <p:spPr>
          <a:xfrm>
            <a:off x="1117601" y="3429000"/>
            <a:ext cx="2844799" cy="127491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CA70AE8-99A1-7712-279D-2236949E728D}"/>
              </a:ext>
            </a:extLst>
          </p:cNvPr>
          <p:cNvSpPr/>
          <p:nvPr/>
        </p:nvSpPr>
        <p:spPr>
          <a:xfrm>
            <a:off x="4800601" y="3429000"/>
            <a:ext cx="2844799" cy="127491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200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1_colleage">
            <a:hlinkClick r:id="" action="ppaction://media"/>
            <a:extLst>
              <a:ext uri="{FF2B5EF4-FFF2-40B4-BE49-F238E27FC236}">
                <a16:creationId xmlns:a16="http://schemas.microsoft.com/office/drawing/2014/main" id="{CDF266C6-D02F-4E78-85CD-1C16B90F4C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14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3109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1037122C-A9D6-4568-9772-6A75780296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CD0D86A-7388-D199-0516-4CC65E7364E8}"/>
              </a:ext>
            </a:extLst>
          </p:cNvPr>
          <p:cNvGrpSpPr/>
          <p:nvPr/>
        </p:nvGrpSpPr>
        <p:grpSpPr>
          <a:xfrm>
            <a:off x="600075" y="1536175"/>
            <a:ext cx="7943850" cy="3785651"/>
            <a:chOff x="600075" y="1791644"/>
            <a:chExt cx="7943850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B3E120D-76CE-C9D7-1215-2569045194BC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740C2E-1160-E092-2D62-DF1EF6A0CF2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19307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83CA404E-C479-4FFF-AC88-4C601C44D4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413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1_reading_v2_something">
            <a:hlinkClick r:id="" action="ppaction://media"/>
            <a:extLst>
              <a:ext uri="{FF2B5EF4-FFF2-40B4-BE49-F238E27FC236}">
                <a16:creationId xmlns:a16="http://schemas.microsoft.com/office/drawing/2014/main" id="{B05A9246-C876-4B06-B833-C535FAC730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8159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081CC8-126E-1BCD-8524-BA31AC6C81DD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2857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9DAF7E-786A-4F29-9B6E-2B1B4AF5C960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335799"/>
              <a:ext cx="8839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のまわりに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reading_v3_around">
            <a:hlinkClick r:id="" action="ppaction://media"/>
            <a:extLst>
              <a:ext uri="{FF2B5EF4-FFF2-40B4-BE49-F238E27FC236}">
                <a16:creationId xmlns:a16="http://schemas.microsoft.com/office/drawing/2014/main" id="{7E48963E-2EC1-42AF-9CA8-7DF66AB7CB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1673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991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17411</TotalTime>
  <Words>218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2067</cp:revision>
  <cp:lastPrinted>2016-06-23T16:36:17Z</cp:lastPrinted>
  <dcterms:created xsi:type="dcterms:W3CDTF">2016-05-30T03:13:09Z</dcterms:created>
  <dcterms:modified xsi:type="dcterms:W3CDTF">2025-12-23T08:12:46Z</dcterms:modified>
</cp:coreProperties>
</file>