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72" r:id="rId2"/>
    <p:sldId id="3674" r:id="rId3"/>
    <p:sldId id="4230" r:id="rId4"/>
    <p:sldId id="4237" r:id="rId5"/>
    <p:sldId id="4231" r:id="rId6"/>
    <p:sldId id="4232" r:id="rId7"/>
    <p:sldId id="4238" r:id="rId8"/>
    <p:sldId id="4233" r:id="rId9"/>
    <p:sldId id="4234" r:id="rId10"/>
    <p:sldId id="4239" r:id="rId11"/>
    <p:sldId id="4235" r:id="rId12"/>
    <p:sldId id="3661" r:id="rId13"/>
    <p:sldId id="3681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C8"/>
    <a:srgbClr val="F8CBAD"/>
    <a:srgbClr val="005C2A"/>
    <a:srgbClr val="00FF00"/>
    <a:srgbClr val="FFFF8B"/>
    <a:srgbClr val="B4FEB4"/>
    <a:srgbClr val="FF3399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C39A1-B326-0C54-8A35-910E0B04B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175FE53-8074-E27B-54BB-E74BA130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893" b="11766"/>
          <a:stretch>
            <a:fillRect/>
          </a:stretch>
        </p:blipFill>
        <p:spPr>
          <a:xfrm>
            <a:off x="284173" y="597892"/>
            <a:ext cx="8575200" cy="191845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1481429-A3B5-F2A4-1AC1-2C9E8B51017B}"/>
              </a:ext>
            </a:extLst>
          </p:cNvPr>
          <p:cNvSpPr/>
          <p:nvPr/>
        </p:nvSpPr>
        <p:spPr>
          <a:xfrm>
            <a:off x="0" y="3135557"/>
            <a:ext cx="9144000" cy="372244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1F8FBA0-0247-C9EE-1EE3-7460578580EF}"/>
              </a:ext>
            </a:extLst>
          </p:cNvPr>
          <p:cNvSpPr txBox="1"/>
          <p:nvPr/>
        </p:nvSpPr>
        <p:spPr>
          <a:xfrm>
            <a:off x="537493" y="3384207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“What’s wrong with you?”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is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’s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wrong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with you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「あなたに関して」という意味をもち、形容詞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wrong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A98D7C2-2195-753B-8614-E4DEBFBAF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04CFEE-6B59-11C3-C7A5-02361AC47324}"/>
              </a:ext>
            </a:extLst>
          </p:cNvPr>
          <p:cNvSpPr txBox="1"/>
          <p:nvPr/>
        </p:nvSpPr>
        <p:spPr>
          <a:xfrm>
            <a:off x="395407" y="2547052"/>
            <a:ext cx="835318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そのとき、１人の日本人の女の人が彼に「どうしたのですか。」と話しかけてくれました。</a:t>
            </a:r>
          </a:p>
        </p:txBody>
      </p:sp>
    </p:spTree>
    <p:extLst>
      <p:ext uri="{BB962C8B-B14F-4D97-AF65-F5344CB8AC3E}">
        <p14:creationId xmlns:p14="http://schemas.microsoft.com/office/powerpoint/2010/main" val="15756607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AAC48-CC8E-500A-3CE6-4500B1B0A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57B0CBA-6CB3-4EA0-D04D-ABC2736C8C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727" b="1768"/>
          <a:stretch/>
        </p:blipFill>
        <p:spPr>
          <a:xfrm>
            <a:off x="284173" y="836732"/>
            <a:ext cx="8575200" cy="77002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C40682C-D2B7-A78B-30A4-B92DDD49301C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6558337-E8B2-95A3-863F-C9EE509F37BC}"/>
              </a:ext>
            </a:extLst>
          </p:cNvPr>
          <p:cNvSpPr txBox="1"/>
          <p:nvPr/>
        </p:nvSpPr>
        <p:spPr>
          <a:xfrm>
            <a:off x="537493" y="2604561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told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told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のあとに、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種類の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（目的語）が続いています。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「教えた相手：誰（間接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）」を示しています。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how to get to the station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は「教えたこと：何（直接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）」を示しています。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「どのように駅へ行くか」という意味で、名詞として扱っています。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the station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「駅へ」という意味をもち、動詞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get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ECC5129-C919-DD5A-10F8-1FE6ACAB1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6AE7A8-8385-FF67-311D-1271A7FD4638}"/>
              </a:ext>
            </a:extLst>
          </p:cNvPr>
          <p:cNvSpPr txBox="1"/>
          <p:nvPr/>
        </p:nvSpPr>
        <p:spPr>
          <a:xfrm>
            <a:off x="537493" y="1767406"/>
            <a:ext cx="532429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そして彼女は駅までの行き方を彼に教えてくれました。</a:t>
            </a:r>
          </a:p>
        </p:txBody>
      </p:sp>
    </p:spTree>
    <p:extLst>
      <p:ext uri="{BB962C8B-B14F-4D97-AF65-F5344CB8AC3E}">
        <p14:creationId xmlns:p14="http://schemas.microsoft.com/office/powerpoint/2010/main" val="270718039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AS_G3_12_09_reading_str">
            <a:hlinkClick r:id="" action="ppaction://media"/>
            <a:extLst>
              <a:ext uri="{FF2B5EF4-FFF2-40B4-BE49-F238E27FC236}">
                <a16:creationId xmlns:a16="http://schemas.microsoft.com/office/drawing/2014/main" id="{169BFBFE-B342-DFF2-A6A1-634D6DFE3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1675" y="1247775"/>
            <a:ext cx="406400" cy="4064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E723B48-48FD-357C-B71E-2B0F5611B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600" y="83306"/>
            <a:ext cx="6382800" cy="669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D5AE791-C26A-F095-E71D-5B43307662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240"/>
          <a:stretch/>
        </p:blipFill>
        <p:spPr>
          <a:xfrm>
            <a:off x="284173" y="795827"/>
            <a:ext cx="8575200" cy="88358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studying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Japanese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a college 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「日本にある大学で」という意味をもち、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studying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「日本の」という意味をもち、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college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3" y="1767406"/>
            <a:ext cx="465052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トムは日本の大学で日本語を勉強しています。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6DE40-4601-F559-783D-9E01E7658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C2FABCC-1262-667B-4C5C-A3B282A8E8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57" b="69418"/>
          <a:stretch/>
        </p:blipFill>
        <p:spPr>
          <a:xfrm>
            <a:off x="284173" y="642614"/>
            <a:ext cx="8575200" cy="171329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0846B70-8D07-174F-261A-1D5B0A4E2169}"/>
              </a:ext>
            </a:extLst>
          </p:cNvPr>
          <p:cNvSpPr/>
          <p:nvPr/>
        </p:nvSpPr>
        <p:spPr>
          <a:xfrm>
            <a:off x="0" y="3278330"/>
            <a:ext cx="9144000" cy="357967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FA43070-E64C-E1A6-1493-35AA0C696111}"/>
              </a:ext>
            </a:extLst>
          </p:cNvPr>
          <p:cNvSpPr txBox="1"/>
          <p:nvPr/>
        </p:nvSpPr>
        <p:spPr>
          <a:xfrm>
            <a:off x="537493" y="3429000"/>
            <a:ext cx="832188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この文は、従属節“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When he doesn’t know something,”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と主節“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around him always tell him what to do”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つの部分からなる複文です。</a:t>
            </a:r>
          </a:p>
          <a:p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When he doesn’t know something,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は、時間を表す接続詞で、「～するとき」という意味をもちます。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doesn’t 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something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8B379DD-99C7-ACD8-0B8E-C555C9C95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923A5A-9910-885C-DEB9-6DF8623D5978}"/>
              </a:ext>
            </a:extLst>
          </p:cNvPr>
          <p:cNvSpPr txBox="1"/>
          <p:nvPr/>
        </p:nvSpPr>
        <p:spPr>
          <a:xfrm>
            <a:off x="537493" y="2441175"/>
            <a:ext cx="8173369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彼が何かわからないとき、いつも彼のまわりの人々が彼に何をすればよいか教えてくれます。</a:t>
            </a:r>
          </a:p>
        </p:txBody>
      </p:sp>
    </p:spTree>
    <p:extLst>
      <p:ext uri="{BB962C8B-B14F-4D97-AF65-F5344CB8AC3E}">
        <p14:creationId xmlns:p14="http://schemas.microsoft.com/office/powerpoint/2010/main" val="34913533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7B960-9F35-33D3-FD63-E706AF294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F65970E-56E9-FA55-E8F3-244256F67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57" b="69418"/>
          <a:stretch/>
        </p:blipFill>
        <p:spPr>
          <a:xfrm>
            <a:off x="284173" y="642614"/>
            <a:ext cx="8575200" cy="171329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B639CC3-725B-C935-297F-5830BAD191BA}"/>
              </a:ext>
            </a:extLst>
          </p:cNvPr>
          <p:cNvSpPr/>
          <p:nvPr/>
        </p:nvSpPr>
        <p:spPr>
          <a:xfrm>
            <a:off x="0" y="3278330"/>
            <a:ext cx="9144000" cy="357967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4BA5B3-5EA3-5D6C-8416-27FA2D323A52}"/>
              </a:ext>
            </a:extLst>
          </p:cNvPr>
          <p:cNvSpPr txBox="1"/>
          <p:nvPr/>
        </p:nvSpPr>
        <p:spPr>
          <a:xfrm>
            <a:off x="537493" y="3429000"/>
            <a:ext cx="832188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around him always tell him what to do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tell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around him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は修飾語で形容詞のはたらきです。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「彼のまわりの」という意味をもち、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のあとに、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種類の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（目的語）が続いています。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 「伝えた相手：誰（間接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）」を示しています。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to do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は「伝えたこと：何（直接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）」を示しています。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「何をすべきか」という意味で、名詞として扱っています。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always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「いつも」という意味をもち、動詞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F561ED0-4367-BD62-046F-AE389D8EA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15953-E3D3-7093-92BC-9557C3F240BF}"/>
              </a:ext>
            </a:extLst>
          </p:cNvPr>
          <p:cNvSpPr txBox="1"/>
          <p:nvPr/>
        </p:nvSpPr>
        <p:spPr>
          <a:xfrm>
            <a:off x="537493" y="2441175"/>
            <a:ext cx="8173369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彼が何かわからないとき、いつも彼のまわりの人々が彼に何をすればよいか教えてくれます。</a:t>
            </a:r>
          </a:p>
        </p:txBody>
      </p:sp>
    </p:spTree>
    <p:extLst>
      <p:ext uri="{BB962C8B-B14F-4D97-AF65-F5344CB8AC3E}">
        <p14:creationId xmlns:p14="http://schemas.microsoft.com/office/powerpoint/2010/main" val="42548651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3C4BD-7B1A-327F-3FBB-149C2BD3C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919D870-CD29-4BC8-A574-3A1D66896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676079"/>
            <a:ext cx="8571719" cy="112176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9633F0-4882-50C9-CC83-8A3EFA7A18D1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F2412E-D277-38E3-350F-105D0020D08F}"/>
              </a:ext>
            </a:extLst>
          </p:cNvPr>
          <p:cNvSpPr txBox="1"/>
          <p:nvPr/>
        </p:nvSpPr>
        <p:spPr>
          <a:xfrm>
            <a:off x="537493" y="2604561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thinks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Japanese people are very kind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Japanese people are very kind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主語と動詞をふくむ節（名詞節）です。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Japanese 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very kind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2774F02-422D-1F54-559F-4776EF24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194242-67B6-A482-60E7-8CA5158712F9}"/>
              </a:ext>
            </a:extLst>
          </p:cNvPr>
          <p:cNvSpPr txBox="1"/>
          <p:nvPr/>
        </p:nvSpPr>
        <p:spPr>
          <a:xfrm>
            <a:off x="537494" y="1861825"/>
            <a:ext cx="502590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彼は日本の人たちはとても親切だと思っています。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28078566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367B6-B6BC-241C-4D8E-55D4E9EF4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3230D49-2F1D-B3DA-A5F7-E5FF7B301D20}"/>
              </a:ext>
            </a:extLst>
          </p:cNvPr>
          <p:cNvSpPr/>
          <p:nvPr/>
        </p:nvSpPr>
        <p:spPr>
          <a:xfrm>
            <a:off x="0" y="3131475"/>
            <a:ext cx="9144000" cy="372652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4634AEB-A538-DC4C-7F76-B0164F595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525318"/>
            <a:ext cx="8571719" cy="191431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536E3F-AFD1-48EE-6B5D-F234B72DC656}"/>
              </a:ext>
            </a:extLst>
          </p:cNvPr>
          <p:cNvSpPr txBox="1"/>
          <p:nvPr/>
        </p:nvSpPr>
        <p:spPr>
          <a:xfrm>
            <a:off x="537493" y="3380125"/>
            <a:ext cx="8069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Last Sunday,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「先週の日曜日」という意味をもち、文全体の時を表しています。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99BAC86-8D1A-1C63-EE9D-C37A03704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8A7206-273A-B07C-F86A-81575DC76143}"/>
              </a:ext>
            </a:extLst>
          </p:cNvPr>
          <p:cNvSpPr txBox="1"/>
          <p:nvPr/>
        </p:nvSpPr>
        <p:spPr>
          <a:xfrm>
            <a:off x="537494" y="2546595"/>
            <a:ext cx="717234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この前の日曜日、彼は隣町の図書館に電車に乗ってひとりで行きました。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16223024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B5316-2FED-9CD1-8838-5739AF715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14B8646-E2B2-81EC-5240-C6DCB8C58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525318"/>
            <a:ext cx="8571719" cy="191431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4AB3FD1-7CF6-C992-7298-C27D3AC8DBF6}"/>
              </a:ext>
            </a:extLst>
          </p:cNvPr>
          <p:cNvSpPr/>
          <p:nvPr/>
        </p:nvSpPr>
        <p:spPr>
          <a:xfrm>
            <a:off x="0" y="3131475"/>
            <a:ext cx="9144000" cy="372652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A8E2CE8-B701-F784-16FE-5ECE21AD33A5}"/>
              </a:ext>
            </a:extLst>
          </p:cNvPr>
          <p:cNvSpPr txBox="1"/>
          <p:nvPr/>
        </p:nvSpPr>
        <p:spPr>
          <a:xfrm>
            <a:off x="537493" y="3198049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went to the library next to his town by train alone.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went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the library next to his town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「彼の町の隣にある図書館へ」という意味をもち、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next to his town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「彼の町の隣にある」という意味をもち、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library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by train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「電車で」という意味をもち、動詞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alone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「一人で」という意味をもち、動詞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AC28E3C-A800-84BC-66BD-E9561A154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C49AD5-F185-5589-2F01-DBC33AF7752E}"/>
              </a:ext>
            </a:extLst>
          </p:cNvPr>
          <p:cNvSpPr txBox="1"/>
          <p:nvPr/>
        </p:nvSpPr>
        <p:spPr>
          <a:xfrm>
            <a:off x="537494" y="2546595"/>
            <a:ext cx="717234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この前の日曜日、彼は隣町の図書館に電車に乗ってひとりで行きました。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210416213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D61C4-C42E-0226-AE63-F33180650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7B9C5B4-E51C-C33D-A860-8EE6516073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847" b="34435"/>
          <a:stretch/>
        </p:blipFill>
        <p:spPr>
          <a:xfrm>
            <a:off x="284173" y="1022217"/>
            <a:ext cx="8575200" cy="78927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D2BCC6-043B-895A-DD11-2C40C3C24FC7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9972E8A-9033-DB34-3EB7-D33087B482AD}"/>
              </a:ext>
            </a:extLst>
          </p:cNvPr>
          <p:cNvSpPr txBox="1"/>
          <p:nvPr/>
        </p:nvSpPr>
        <p:spPr>
          <a:xfrm>
            <a:off x="537493" y="260456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 his way home,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「彼の帰る途中」という意味をもち、動詞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got lost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got lost.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got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lost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6BA8676-15B5-5F0D-0CEA-0287F3C7C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9B580A-A3BF-0B29-C18C-8D3842CE21C6}"/>
              </a:ext>
            </a:extLst>
          </p:cNvPr>
          <p:cNvSpPr txBox="1"/>
          <p:nvPr/>
        </p:nvSpPr>
        <p:spPr>
          <a:xfrm>
            <a:off x="537493" y="1767406"/>
            <a:ext cx="375537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家に帰る途中、彼は道に迷いました。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33073988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FBD3C-25B9-1AE2-419B-F8BB6F318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FCF3F51-BE44-1D1A-C339-FB78A29106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893" b="11766"/>
          <a:stretch>
            <a:fillRect/>
          </a:stretch>
        </p:blipFill>
        <p:spPr>
          <a:xfrm>
            <a:off x="284173" y="597892"/>
            <a:ext cx="8575200" cy="191845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FA5FD68-EED9-E746-D994-1E4AF5B0E7EC}"/>
              </a:ext>
            </a:extLst>
          </p:cNvPr>
          <p:cNvSpPr/>
          <p:nvPr/>
        </p:nvSpPr>
        <p:spPr>
          <a:xfrm>
            <a:off x="0" y="3135557"/>
            <a:ext cx="9144000" cy="372244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1AA1642-462C-731A-7CDD-59339A1CEC76}"/>
              </a:ext>
            </a:extLst>
          </p:cNvPr>
          <p:cNvSpPr txBox="1"/>
          <p:nvPr/>
        </p:nvSpPr>
        <p:spPr>
          <a:xfrm>
            <a:off x="537493" y="3384207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At that time,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「その時」という意味をもち、動詞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talked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Japanese woman talked to him,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Japanese woman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talked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him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「彼に」という意味をもち、動詞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talked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2622326-366D-9CA7-808B-C111CB861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6E276C-4384-93D5-0211-CDD054869E1D}"/>
              </a:ext>
            </a:extLst>
          </p:cNvPr>
          <p:cNvSpPr txBox="1"/>
          <p:nvPr/>
        </p:nvSpPr>
        <p:spPr>
          <a:xfrm>
            <a:off x="395407" y="2547052"/>
            <a:ext cx="835318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そのとき、１人の日本人の女の人が彼に「どうしたのですか。」と話しかけてくれました。</a:t>
            </a:r>
          </a:p>
        </p:txBody>
      </p:sp>
    </p:spTree>
    <p:extLst>
      <p:ext uri="{BB962C8B-B14F-4D97-AF65-F5344CB8AC3E}">
        <p14:creationId xmlns:p14="http://schemas.microsoft.com/office/powerpoint/2010/main" val="3058114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17411</TotalTime>
  <Words>1142</Words>
  <Application>Microsoft Office PowerPoint</Application>
  <PresentationFormat>画面に合わせる (4:3)</PresentationFormat>
  <Paragraphs>89</Paragraphs>
  <Slides>13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2067</cp:revision>
  <cp:lastPrinted>2016-06-23T16:36:17Z</cp:lastPrinted>
  <dcterms:created xsi:type="dcterms:W3CDTF">2016-05-30T03:13:09Z</dcterms:created>
  <dcterms:modified xsi:type="dcterms:W3CDTF">2025-12-23T08:13:25Z</dcterms:modified>
</cp:coreProperties>
</file>