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68" r:id="rId2"/>
    <p:sldId id="3669" r:id="rId3"/>
    <p:sldId id="4151" r:id="rId4"/>
    <p:sldId id="4096" r:id="rId5"/>
    <p:sldId id="4133" r:id="rId6"/>
    <p:sldId id="4098" r:id="rId7"/>
    <p:sldId id="4152" r:id="rId8"/>
    <p:sldId id="4153" r:id="rId9"/>
    <p:sldId id="4154" r:id="rId10"/>
    <p:sldId id="4155" r:id="rId11"/>
    <p:sldId id="4156" r:id="rId12"/>
    <p:sldId id="4157" r:id="rId13"/>
    <p:sldId id="4228" r:id="rId14"/>
    <p:sldId id="4159" r:id="rId15"/>
    <p:sldId id="4160" r:id="rId16"/>
    <p:sldId id="4161" r:id="rId17"/>
    <p:sldId id="4162" r:id="rId18"/>
    <p:sldId id="4163" r:id="rId19"/>
    <p:sldId id="4164" r:id="rId20"/>
    <p:sldId id="4165" r:id="rId21"/>
    <p:sldId id="4166" r:id="rId22"/>
    <p:sldId id="4167" r:id="rId23"/>
    <p:sldId id="4168" r:id="rId24"/>
    <p:sldId id="4229" r:id="rId25"/>
    <p:sldId id="4240" r:id="rId26"/>
    <p:sldId id="4241" r:id="rId27"/>
    <p:sldId id="4242" r:id="rId28"/>
    <p:sldId id="4243" r:id="rId29"/>
    <p:sldId id="4244" r:id="rId30"/>
    <p:sldId id="4245" r:id="rId31"/>
    <p:sldId id="4246" r:id="rId32"/>
    <p:sldId id="4247" r:id="rId33"/>
    <p:sldId id="4248" r:id="rId34"/>
    <p:sldId id="4249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0ADD5-CCCF-1255-DC20-948DA5BD3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7A9265B-729C-A575-9CCB-BF0797C44C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F95800C-0C83-A93C-54C9-DC51E06737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70D048-D719-1B65-C17E-4BCA2C80C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9719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AE8B4-BCAA-368C-5DAE-67D3D9F77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3A55769-5013-5DB5-E99A-8CFE829E8D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E619DAC-27D0-31EC-C7E9-8F4F70B960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99185BA-C498-BE33-9714-51C64693E3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9685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7F632-8292-01C5-CD58-EBE8A43A1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87212A3-5432-C3D7-179E-F1E3FDC85E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A81E1BF-7BEC-FCDF-1E7D-28515BB7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5393791-766D-BF61-7633-C8F764983E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36363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28258-A6C9-A74F-0E8D-BF36F5BE5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980AE7-212F-10BD-13A3-8AA882E62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BFB991-099E-3A68-AF0A-3322DA5B22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DA2B94-8038-55FC-87B3-F7EC2F33CE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1550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AB599-741E-5F73-6812-EA5AFA5D8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AC373CB-9D4B-586B-8142-9A40D39494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FF570A2-4EA4-A64E-044A-1D165C7A17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749AB31-2CD8-34F9-5F90-27B6268D3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1495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BF2C0-ED3E-C9AA-21D9-F5CA8A507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80C5F62-A491-1ECD-EDB7-8464C36FF0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C61673-029E-6913-AFB0-BF896137D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639CE7-AD54-1078-684F-9AC04D6B79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3073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5C2D0-322A-31EC-C801-035E29503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4E59376-FE2D-0C5D-F22A-B2E2FEA5C8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8C78CAE-DE78-0AF5-80EF-09C6DEF7E4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857288-2039-775E-2A0C-C14E779BF9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1093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C0BBA-7719-FE27-816C-094391FA6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78867C-A8BD-6DEA-ACDF-394AB53CD6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620E2B-C957-01B0-3190-FB4135509F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2F76C6-2896-59D2-B3A5-326F6D7E7C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233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B5A40-66BB-8BAC-C90C-ECE13C3FF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1E530BA-054A-BBA1-B31E-7C122F4FEE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02DE40-E9EE-6BC8-40DA-F385F21479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0E1E21-EB85-1006-3007-6CC324894A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6665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4AA5D-024D-CACD-03AB-0865E4477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A55F1D-B1FB-27E3-92AE-ED297FE08D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47DD37-3F08-51CB-4C7B-41A201D390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4DA8CA-BC05-55D1-9E1B-BDC83B6D16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772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BB1A6-7093-F21E-57FB-29206E2AE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A9612E5-ACFC-4B77-4604-26EF9B280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369905C-2BBF-FBF1-C7F5-94C5EF181B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3C0E3E-D69B-596F-9774-19A6A169EA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3974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BBD5E-DC89-0945-566E-80F0F0B44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F3F7C1-4CDB-288A-828A-615A7A7997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356F2ED-E927-4371-CABE-E0A954A593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F7AE35-454B-8E41-4B20-EAE998DE42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4270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8FC21-B81A-9828-1245-B17C8023B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B16AFF0-5001-4DFD-8D24-797079E416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D31863-1FFA-8F76-4608-62E851F122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20A087-1485-A08F-EA21-E810A40C9E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6947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A77B6-9201-5DF3-4F78-C2C5671A0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E28F06E-2A1F-388A-DF73-CD71412AA7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03118A4-966E-1EB2-3700-B6761C4CB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24D743-4CD6-FFFA-CBC6-0D7A20BAAC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0663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B2CE6-8A99-7283-B6E1-677B6186B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1E038E0-6079-EEFB-1E5C-31B55A0F47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554C72-40EF-E62C-7820-64DF18A260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A943A58-EE58-506C-B4E0-E0FC02FC25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4702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4EF16-1EA3-A966-BBE0-BDB0E55FD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0B91F85-EED8-8C14-1F1F-73EAF08031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390A880-9E98-FEB7-14BC-2DA1430436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BF1D12-0F7D-2766-1A7E-F8A2473E03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8691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6496A-7D2D-5828-85F0-558EC12EF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2B60EE6-030A-088D-60BA-078BFF34BC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E23C0BC-C071-68CC-C316-EAE2E77FD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905E3D-EBD4-CEA1-1023-ED1C22FD9A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8954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2721D-0EA3-B7EE-2C81-374028FFC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EB9ECBE-620A-2086-1259-72BE0218ED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AC8AB3C-EAAB-5390-8AD9-53A9E7699D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4FEF29-0684-4DFB-EEAA-C46211BD3E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349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6D113-A41E-4F37-AFD8-444CFEA5B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8B594AA-2CF7-494D-5336-AFCF1C2D7A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0315EF6-B82F-D66E-0681-52726A9BEC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5132DB-2C64-AF6F-D02E-A30C4465C1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51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25197-882E-BFB8-6A78-A15553BC9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2B404B9-23D6-5DE8-3060-FC18C770F9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74C32F0-AE5C-FB96-DBC3-0C8D82157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0C5B7B-26A3-D5A0-8E46-3CF2B577A1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122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A4268-7B4E-7A5E-CE5D-9C42BBF13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CEDA0C6-648A-8D64-1BAB-948156D8F9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0BB8174-67B6-EC5A-E252-2D3D98E011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8423D3-DF93-8D20-043B-BBEF6A37D1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696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AADA5-E95B-223C-4FD4-F42168898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1E2E67-B94D-0647-FA1C-04B2D7C5E1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BB8ECEB-B192-E867-924C-ACEFC975AB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6E278D-4E19-B4B8-097F-6700A85227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4790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420FE-32C4-1A37-45CE-C6A97FE50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5C693BF-575C-E6AB-592F-36D5160A82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87AE351-2339-A4E5-F76D-E2F25FD972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7A089A-7C36-B483-95E3-74383189F6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354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E7E31-29EF-95E1-C80D-9A05B43CD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E99342-CF30-9452-C3BF-49BD7DFC94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0D6C90E-B321-606F-4620-68808E47BE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21FADB-8DF1-69B8-D0C5-1A877EF3B5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302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37BC6-61B9-3593-185E-3317A988D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D3D94E-287C-7F5B-514C-314262D37D6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8EAA597-8935-7C9A-14B8-641EF523DDCE}"/>
              </a:ext>
            </a:extLst>
          </p:cNvPr>
          <p:cNvSpPr txBox="1"/>
          <p:nvPr/>
        </p:nvSpPr>
        <p:spPr>
          <a:xfrm>
            <a:off x="1379942" y="4128490"/>
            <a:ext cx="638410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Does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cook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curry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1C2207F-A995-36C1-0F6E-286263844831}"/>
              </a:ext>
            </a:extLst>
          </p:cNvPr>
          <p:cNvSpPr txBox="1"/>
          <p:nvPr/>
        </p:nvSpPr>
        <p:spPr>
          <a:xfrm>
            <a:off x="1376860" y="690490"/>
            <a:ext cx="639027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カレーの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作り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Does he know how to cook curry">
            <a:hlinkClick r:id="" action="ppaction://media"/>
            <a:extLst>
              <a:ext uri="{FF2B5EF4-FFF2-40B4-BE49-F238E27FC236}">
                <a16:creationId xmlns:a16="http://schemas.microsoft.com/office/drawing/2014/main" id="{04E3F063-5CCF-10A8-DEA6-22F2C5F331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1875" y="1609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69369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F868F-76F9-9560-0507-239BAB5CE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AB5DCB-F017-596E-589D-0258AF2D93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909A8B7-59EA-34FA-295C-2B7DF05EDD2E}"/>
              </a:ext>
            </a:extLst>
          </p:cNvPr>
          <p:cNvSpPr txBox="1"/>
          <p:nvPr/>
        </p:nvSpPr>
        <p:spPr>
          <a:xfrm>
            <a:off x="949501" y="2409490"/>
            <a:ext cx="724499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[k---]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curry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Does he know how to cook curry">
            <a:hlinkClick r:id="" action="ppaction://media"/>
            <a:extLst>
              <a:ext uri="{FF2B5EF4-FFF2-40B4-BE49-F238E27FC236}">
                <a16:creationId xmlns:a16="http://schemas.microsoft.com/office/drawing/2014/main" id="{22ADDA12-28CE-1F14-EA2C-B62CA22731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1875" y="1609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1264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60720-04AD-E908-8B38-967E183B4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CB161B6-589E-6D9D-A9A0-1A20A653499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B239F64-75D7-9756-24DF-356EBF8BA0F7}"/>
              </a:ext>
            </a:extLst>
          </p:cNvPr>
          <p:cNvSpPr txBox="1"/>
          <p:nvPr/>
        </p:nvSpPr>
        <p:spPr>
          <a:xfrm>
            <a:off x="1376864" y="2321004"/>
            <a:ext cx="639027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カレーの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作り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Does he know how to cook curry">
            <a:hlinkClick r:id="" action="ppaction://media"/>
            <a:extLst>
              <a:ext uri="{FF2B5EF4-FFF2-40B4-BE49-F238E27FC236}">
                <a16:creationId xmlns:a16="http://schemas.microsoft.com/office/drawing/2014/main" id="{9F8FD779-A35C-ACB5-8FBF-66A7F26406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1875" y="1609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0376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BDC30-735A-A682-F966-D6CA4D90B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98AA7874-94B7-34C0-F728-D959F4B34E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9944" b="33826"/>
          <a:stretch/>
        </p:blipFill>
        <p:spPr>
          <a:xfrm>
            <a:off x="245278" y="1022216"/>
            <a:ext cx="8586000" cy="78149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D91809A-4282-49DA-D834-BF688B2835E8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8B82225-15DA-F024-917C-1886CB894090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didn’t know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which bus to take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which bus to take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は「どのバスに乗るべきか」という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意味で、名詞として扱っています。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58F379F-DD5C-C64B-1097-59B5DBC3F7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0297B1-361A-E958-DECD-1A227DE8A3EB}"/>
              </a:ext>
            </a:extLst>
          </p:cNvPr>
          <p:cNvSpPr txBox="1"/>
          <p:nvPr/>
        </p:nvSpPr>
        <p:spPr>
          <a:xfrm>
            <a:off x="1032443" y="1803709"/>
            <a:ext cx="543215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私はどちらのバスに乗ればよいかわかりませんでした。</a:t>
            </a:r>
          </a:p>
        </p:txBody>
      </p:sp>
    </p:spTree>
    <p:extLst>
      <p:ext uri="{BB962C8B-B14F-4D97-AF65-F5344CB8AC3E}">
        <p14:creationId xmlns:p14="http://schemas.microsoft.com/office/powerpoint/2010/main" val="1680408258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33AA4-CCA5-C3A8-48CB-8BD556683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56457D1-B5E0-A303-AA3E-46A2C140B70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D1C7320-DEF9-15C4-9EE1-BDD03256F51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9144EB2-839D-2C6B-93A7-79DE1949231D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D0FC124-9BB2-6DBF-E9B7-C4DFEED1DE3E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79E6E0D-E0C8-AFBD-FE41-2963CA9D1B65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071020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34E818-613F-26BC-BEC2-4D654AC68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2985954-E690-C30C-9517-8C52191A060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6D742C-F954-75FC-0849-F3151451B620}"/>
              </a:ext>
            </a:extLst>
          </p:cNvPr>
          <p:cNvSpPr txBox="1"/>
          <p:nvPr/>
        </p:nvSpPr>
        <p:spPr>
          <a:xfrm>
            <a:off x="1506624" y="4128490"/>
            <a:ext cx="613074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didn’t know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which bus to take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D030585-6553-692A-0DE9-C3883A44E26F}"/>
              </a:ext>
            </a:extLst>
          </p:cNvPr>
          <p:cNvSpPr txBox="1"/>
          <p:nvPr/>
        </p:nvSpPr>
        <p:spPr>
          <a:xfrm>
            <a:off x="548522" y="690490"/>
            <a:ext cx="80469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分かりませんでした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どちらのバスに乗るべきか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I didn’t know which bus to take.">
            <a:hlinkClick r:id="" action="ppaction://media"/>
            <a:extLst>
              <a:ext uri="{FF2B5EF4-FFF2-40B4-BE49-F238E27FC236}">
                <a16:creationId xmlns:a16="http://schemas.microsoft.com/office/drawing/2014/main" id="{16FFB774-6B90-030B-B254-DA5001B355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65200" y="1677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4790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AA708-7E81-ADAB-55FE-A1917580A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8062157-101F-EBE9-BE08-E10B9810BBB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6371738-5BF6-AFCC-465F-4939B6785069}"/>
              </a:ext>
            </a:extLst>
          </p:cNvPr>
          <p:cNvSpPr txBox="1"/>
          <p:nvPr/>
        </p:nvSpPr>
        <p:spPr>
          <a:xfrm>
            <a:off x="989980" y="2409490"/>
            <a:ext cx="716404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[d-----] [k---]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bus [t-] [t---]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didn’t know which bus to take.">
            <a:hlinkClick r:id="" action="ppaction://media"/>
            <a:extLst>
              <a:ext uri="{FF2B5EF4-FFF2-40B4-BE49-F238E27FC236}">
                <a16:creationId xmlns:a16="http://schemas.microsoft.com/office/drawing/2014/main" id="{3F126966-F28E-732B-8FAD-E58C61CFF6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65200" y="1677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4145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871CE-BFDE-0B17-260A-8A77199BE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F69DC35-BA63-6C5F-191F-1795DAE70E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38814AE-FB05-DE86-CFDB-0AA4678162FF}"/>
              </a:ext>
            </a:extLst>
          </p:cNvPr>
          <p:cNvSpPr txBox="1"/>
          <p:nvPr/>
        </p:nvSpPr>
        <p:spPr>
          <a:xfrm>
            <a:off x="548525" y="2321004"/>
            <a:ext cx="80469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分かりませんでした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どちらのバスに乗るべきか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 didn’t know which bus to take.">
            <a:hlinkClick r:id="" action="ppaction://media"/>
            <a:extLst>
              <a:ext uri="{FF2B5EF4-FFF2-40B4-BE49-F238E27FC236}">
                <a16:creationId xmlns:a16="http://schemas.microsoft.com/office/drawing/2014/main" id="{102B2485-5C9F-B369-9D0A-19041A1AA0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65200" y="1677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83592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458EB-0CF8-2117-7841-6AEC72D3B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506B689-0631-6F8B-0A2E-7A8D42D018C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C031E1B-3895-E8EF-96B7-E626453D356F}"/>
              </a:ext>
            </a:extLst>
          </p:cNvPr>
          <p:cNvSpPr txBox="1"/>
          <p:nvPr/>
        </p:nvSpPr>
        <p:spPr>
          <a:xfrm>
            <a:off x="1404145" y="4142626"/>
            <a:ext cx="633570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didn’t know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which book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buy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75DA27-C5AB-D7DE-01F7-CBE856B7ED2B}"/>
              </a:ext>
            </a:extLst>
          </p:cNvPr>
          <p:cNvSpPr txBox="1"/>
          <p:nvPr/>
        </p:nvSpPr>
        <p:spPr>
          <a:xfrm>
            <a:off x="548522" y="690490"/>
            <a:ext cx="80469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分かりませんでした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どちらの本を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I didn’t know which book to buy.">
            <a:hlinkClick r:id="" action="ppaction://media"/>
            <a:extLst>
              <a:ext uri="{FF2B5EF4-FFF2-40B4-BE49-F238E27FC236}">
                <a16:creationId xmlns:a16="http://schemas.microsoft.com/office/drawing/2014/main" id="{6CE4E299-8D46-1872-1316-A4BD027E92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98538" y="1752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58832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125F9-1115-FF8C-9A21-5BAD065BA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D574F7-691A-6F11-723D-5BD0DA73793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1EE960-98D9-6D80-358C-030DDFD6ECAA}"/>
              </a:ext>
            </a:extLst>
          </p:cNvPr>
          <p:cNvSpPr txBox="1"/>
          <p:nvPr/>
        </p:nvSpPr>
        <p:spPr>
          <a:xfrm>
            <a:off x="747794" y="2409490"/>
            <a:ext cx="764841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[d-----] [k---]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book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didn’t know which book to buy.">
            <a:hlinkClick r:id="" action="ppaction://media"/>
            <a:extLst>
              <a:ext uri="{FF2B5EF4-FFF2-40B4-BE49-F238E27FC236}">
                <a16:creationId xmlns:a16="http://schemas.microsoft.com/office/drawing/2014/main" id="{341FE96C-8398-9FD1-DDC5-B6CB91B0D5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98538" y="1752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363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060FD2CF-86BE-E474-1BF7-82BC82022B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260" b="54651"/>
          <a:stretch/>
        </p:blipFill>
        <p:spPr>
          <a:xfrm>
            <a:off x="245278" y="1022216"/>
            <a:ext cx="8586000" cy="101540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2604976"/>
            <a:ext cx="9144000" cy="4253023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2853627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～）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know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to go there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to go there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は「どのようにそこへ行くか」という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意味で、名詞として扱っています。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「そこに」という意味をもち、動詞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978706"/>
            <a:ext cx="432636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あなたはそこへの行き方を知っていますか。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B1D5D-2C02-C01D-FAA6-BDD951071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ECBF3A2-E619-2411-37B5-BC44BD48EF4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FFE1D4C-0784-02AE-B550-26C91C4C8F34}"/>
              </a:ext>
            </a:extLst>
          </p:cNvPr>
          <p:cNvSpPr txBox="1"/>
          <p:nvPr/>
        </p:nvSpPr>
        <p:spPr>
          <a:xfrm>
            <a:off x="677673" y="2321004"/>
            <a:ext cx="778865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分かりませんでした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どちらの本を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didn’t know which book to buy.">
            <a:hlinkClick r:id="" action="ppaction://media"/>
            <a:extLst>
              <a:ext uri="{FF2B5EF4-FFF2-40B4-BE49-F238E27FC236}">
                <a16:creationId xmlns:a16="http://schemas.microsoft.com/office/drawing/2014/main" id="{E8AEB623-EB16-1A4E-BF50-EA680F0E01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98538" y="1752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90002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F6C0B-A286-E3B2-6D85-6CD99AA97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2CE46B2-468A-4135-5021-830E1D35D65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40095A4-DF1A-1467-31DD-BA62BD53F889}"/>
              </a:ext>
            </a:extLst>
          </p:cNvPr>
          <p:cNvSpPr txBox="1"/>
          <p:nvPr/>
        </p:nvSpPr>
        <p:spPr>
          <a:xfrm>
            <a:off x="1068104" y="4142626"/>
            <a:ext cx="700779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can’t decide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which one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choose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9ECFEA-0FC6-76C1-E7D1-A36A3636B52F}"/>
              </a:ext>
            </a:extLst>
          </p:cNvPr>
          <p:cNvSpPr txBox="1"/>
          <p:nvPr/>
        </p:nvSpPr>
        <p:spPr>
          <a:xfrm>
            <a:off x="145164" y="676354"/>
            <a:ext cx="88536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決めることができません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選ぶ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6" name="I can’t decide which one to choose.">
            <a:hlinkClick r:id="" action="ppaction://media"/>
            <a:extLst>
              <a:ext uri="{FF2B5EF4-FFF2-40B4-BE49-F238E27FC236}">
                <a16:creationId xmlns:a16="http://schemas.microsoft.com/office/drawing/2014/main" id="{84DE38F0-E704-B338-CDF1-A893E99CED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0613" y="1417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6975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83E5A-DC88-ACFC-FEEB-753442751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267ACD-F8E2-C7B6-6122-D2FE6EB17E5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99456A4-107F-07DF-A1AD-9AC94881258A}"/>
              </a:ext>
            </a:extLst>
          </p:cNvPr>
          <p:cNvSpPr txBox="1"/>
          <p:nvPr/>
        </p:nvSpPr>
        <p:spPr>
          <a:xfrm>
            <a:off x="666925" y="2409490"/>
            <a:ext cx="781015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one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can’t decide which one to choose.">
            <a:hlinkClick r:id="" action="ppaction://media"/>
            <a:extLst>
              <a:ext uri="{FF2B5EF4-FFF2-40B4-BE49-F238E27FC236}">
                <a16:creationId xmlns:a16="http://schemas.microsoft.com/office/drawing/2014/main" id="{163DD6DE-089D-318C-FB18-6FA8FD89FE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0613" y="1417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36820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A4DA5-45CA-BFD9-9C13-15AF6145B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8140ED8-C092-220F-8D6D-3029FF5D445F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9D8BA0-D39A-3F2F-43BB-8D6BC815BD2A}"/>
              </a:ext>
            </a:extLst>
          </p:cNvPr>
          <p:cNvSpPr txBox="1"/>
          <p:nvPr/>
        </p:nvSpPr>
        <p:spPr>
          <a:xfrm>
            <a:off x="145169" y="2321003"/>
            <a:ext cx="88536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決めることができません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選ぶ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 can’t decide which one to choose.">
            <a:hlinkClick r:id="" action="ppaction://media"/>
            <a:extLst>
              <a:ext uri="{FF2B5EF4-FFF2-40B4-BE49-F238E27FC236}">
                <a16:creationId xmlns:a16="http://schemas.microsoft.com/office/drawing/2014/main" id="{690CB812-C2EF-C6CA-B949-39522C3350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0613" y="1417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098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F1F11-6AEE-F6EF-C6C7-98EBF721A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4E7D9B7-03AD-1980-0EAF-E29537F79902}"/>
              </a:ext>
            </a:extLst>
          </p:cNvPr>
          <p:cNvSpPr/>
          <p:nvPr/>
        </p:nvSpPr>
        <p:spPr>
          <a:xfrm>
            <a:off x="0" y="2006600"/>
            <a:ext cx="9144000" cy="48514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3BB9924-40B4-3EB0-4A95-8DE219299C8C}"/>
              </a:ext>
            </a:extLst>
          </p:cNvPr>
          <p:cNvSpPr txBox="1"/>
          <p:nvPr/>
        </p:nvSpPr>
        <p:spPr>
          <a:xfrm>
            <a:off x="537492" y="2115550"/>
            <a:ext cx="8400835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命令文です。命令文では通常、主語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が省略されます。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tell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種類の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（目的語）が続いています。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「伝えた相手：誰（間接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）」を示しています。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to do next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は「伝えたこと：何（直接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）」を示しています。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next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「次に」という意味をもち、動詞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Please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は「お願いします」という意味をもち、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丁寧な依頼の表現になります。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0D5446E-F8B4-0061-FCEA-8D171F877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20E5C9-7C36-3C60-5287-45EF1D2F5CF6}"/>
              </a:ext>
            </a:extLst>
          </p:cNvPr>
          <p:cNvSpPr txBox="1"/>
          <p:nvPr/>
        </p:nvSpPr>
        <p:spPr>
          <a:xfrm>
            <a:off x="1032444" y="1494628"/>
            <a:ext cx="4523068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次に何をすればよいかを私に教えてください。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1660A83-2DED-9FC1-0732-6CDEF90252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0768" b="14989"/>
          <a:stretch/>
        </p:blipFill>
        <p:spPr>
          <a:xfrm>
            <a:off x="245278" y="832163"/>
            <a:ext cx="85860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062017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AA78C-0761-626B-7E42-E71841FD3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8EB8267-FF75-6348-7810-52D4CE70C06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B84213E-6B4C-37AD-58E9-3021F4A903F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83CA41A-B6FA-F724-38B2-D5C1A0AB6D48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54D4718-CB7A-2EAA-B492-E84C19B29D21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463B2E3-D8A9-8D64-DA69-D6029205B3B1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300417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BF7F7-8336-9E8D-0ED2-7B77B6E39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CB5E3A8-9F60-C4AF-2C60-4AF00F53157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7C572A2-CB25-8469-1339-95197AE7DBE4}"/>
              </a:ext>
            </a:extLst>
          </p:cNvPr>
          <p:cNvSpPr txBox="1"/>
          <p:nvPr/>
        </p:nvSpPr>
        <p:spPr>
          <a:xfrm>
            <a:off x="1522340" y="4128490"/>
            <a:ext cx="609931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to do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please.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B810A62-D6E2-B2EA-FA84-9FDAB338BF18}"/>
              </a:ext>
            </a:extLst>
          </p:cNvPr>
          <p:cNvSpPr txBox="1"/>
          <p:nvPr/>
        </p:nvSpPr>
        <p:spPr>
          <a:xfrm>
            <a:off x="1328451" y="690490"/>
            <a:ext cx="64870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次に何をするべきか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Tell me  what to do next,  please.">
            <a:hlinkClick r:id="" action="ppaction://media"/>
            <a:extLst>
              <a:ext uri="{FF2B5EF4-FFF2-40B4-BE49-F238E27FC236}">
                <a16:creationId xmlns:a16="http://schemas.microsoft.com/office/drawing/2014/main" id="{97D258D5-A64F-4B36-7D34-A532C18567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5213" y="17446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125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8291B-83A2-D85A-EBA5-A0BFC0C20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33A2C68-57ED-2A87-9781-6135EC59AB7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60C74E-7C14-9E31-B352-83C40F1ED0DC}"/>
              </a:ext>
            </a:extLst>
          </p:cNvPr>
          <p:cNvSpPr txBox="1"/>
          <p:nvPr/>
        </p:nvSpPr>
        <p:spPr>
          <a:xfrm>
            <a:off x="506166" y="2409490"/>
            <a:ext cx="813166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[t-] [d-] next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please.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ell me  what to do next,  please.">
            <a:hlinkClick r:id="" action="ppaction://media"/>
            <a:extLst>
              <a:ext uri="{FF2B5EF4-FFF2-40B4-BE49-F238E27FC236}">
                <a16:creationId xmlns:a16="http://schemas.microsoft.com/office/drawing/2014/main" id="{63BFFBC4-A203-AC95-D319-428A0DCC03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5213" y="17446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7038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B5D18-D4D7-E62F-2987-70BFCC578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36FC36-24DA-9CE8-6D72-CA653BD561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59ADF7-6C8A-4ED6-81E0-CE477488A215}"/>
              </a:ext>
            </a:extLst>
          </p:cNvPr>
          <p:cNvSpPr txBox="1"/>
          <p:nvPr/>
        </p:nvSpPr>
        <p:spPr>
          <a:xfrm>
            <a:off x="1328455" y="2321004"/>
            <a:ext cx="64870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次に何をするべきか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ell me  what to do next,  please.">
            <a:hlinkClick r:id="" action="ppaction://media"/>
            <a:extLst>
              <a:ext uri="{FF2B5EF4-FFF2-40B4-BE49-F238E27FC236}">
                <a16:creationId xmlns:a16="http://schemas.microsoft.com/office/drawing/2014/main" id="{8D51201B-24D8-8EF3-8512-2F7B1CDAD5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5213" y="17446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2264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4B8E8-E28F-E5D8-2B07-7EAF2F4DF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D83B55E-9A6B-77A3-6E13-51813ABF9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25F44C-0C19-07BD-3E33-0ADF4F8F7C14}"/>
              </a:ext>
            </a:extLst>
          </p:cNvPr>
          <p:cNvSpPr txBox="1"/>
          <p:nvPr/>
        </p:nvSpPr>
        <p:spPr>
          <a:xfrm>
            <a:off x="1057001" y="4128490"/>
            <a:ext cx="702998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say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please.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0F922B2-3AE2-4EF3-87AD-E0DF4452274C}"/>
              </a:ext>
            </a:extLst>
          </p:cNvPr>
          <p:cNvSpPr txBox="1"/>
          <p:nvPr/>
        </p:nvSpPr>
        <p:spPr>
          <a:xfrm>
            <a:off x="1328451" y="690490"/>
            <a:ext cx="64870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言ったら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よいか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Tell me  what to say,  please.">
            <a:hlinkClick r:id="" action="ppaction://media"/>
            <a:extLst>
              <a:ext uri="{FF2B5EF4-FFF2-40B4-BE49-F238E27FC236}">
                <a16:creationId xmlns:a16="http://schemas.microsoft.com/office/drawing/2014/main" id="{E3788E0C-9A47-98DD-F393-7C5332E516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66813" y="1492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7986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64AE8-4F8D-9512-22A0-3719BD883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7E66C7F-E895-6D1C-E65E-2D008C68CB0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919D500-8EB7-55BE-8960-3595433F1BB7}"/>
              </a:ext>
            </a:extLst>
          </p:cNvPr>
          <p:cNvSpPr txBox="1"/>
          <p:nvPr/>
        </p:nvSpPr>
        <p:spPr>
          <a:xfrm>
            <a:off x="116209" y="2409490"/>
            <a:ext cx="891158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[p-----].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ell me  what to say,  please.">
            <a:hlinkClick r:id="" action="ppaction://media"/>
            <a:extLst>
              <a:ext uri="{FF2B5EF4-FFF2-40B4-BE49-F238E27FC236}">
                <a16:creationId xmlns:a16="http://schemas.microsoft.com/office/drawing/2014/main" id="{6E68DA6C-0D24-9E98-C0B8-84EAEEE882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66813" y="1492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68111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6E7FD-8140-2115-D9AF-BA4D969F2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EC00032-E1F5-5B98-5291-29D444423AA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AD4CF7-C2D8-D35A-D38E-45EFC50E5890}"/>
              </a:ext>
            </a:extLst>
          </p:cNvPr>
          <p:cNvSpPr txBox="1"/>
          <p:nvPr/>
        </p:nvSpPr>
        <p:spPr>
          <a:xfrm>
            <a:off x="1328455" y="2321004"/>
            <a:ext cx="64870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言ったら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よいか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ell me  what to say,  please.">
            <a:hlinkClick r:id="" action="ppaction://media"/>
            <a:extLst>
              <a:ext uri="{FF2B5EF4-FFF2-40B4-BE49-F238E27FC236}">
                <a16:creationId xmlns:a16="http://schemas.microsoft.com/office/drawing/2014/main" id="{D8B58145-1A07-5A6B-977B-8E39AD23F0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66813" y="1492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5543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6992E4-1A79-9FEB-20AB-FE7D3775D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40CA326-6904-2E1E-6D20-17D16EF10DB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440E4A-F6DC-E4B8-353C-5B048664376A}"/>
              </a:ext>
            </a:extLst>
          </p:cNvPr>
          <p:cNvSpPr txBox="1"/>
          <p:nvPr/>
        </p:nvSpPr>
        <p:spPr>
          <a:xfrm>
            <a:off x="1265394" y="4128490"/>
            <a:ext cx="661320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buy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please.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E40C73F-B3F1-3851-8D4C-F81C6EFA56EC}"/>
              </a:ext>
            </a:extLst>
          </p:cNvPr>
          <p:cNvSpPr txBox="1"/>
          <p:nvPr/>
        </p:nvSpPr>
        <p:spPr>
          <a:xfrm>
            <a:off x="1390361" y="96013"/>
            <a:ext cx="636326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彼女のために</a:t>
            </a:r>
            <a:endParaRPr kumimoji="1" lang="en-US" altLang="ja-JP" sz="48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買ったら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よいか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Tell me  what to buy for her,  please.">
            <a:hlinkClick r:id="" action="ppaction://media"/>
            <a:extLst>
              <a:ext uri="{FF2B5EF4-FFF2-40B4-BE49-F238E27FC236}">
                <a16:creationId xmlns:a16="http://schemas.microsoft.com/office/drawing/2014/main" id="{7DC65715-6BD1-5375-6C86-AA9AEEB69F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7725" y="1652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5283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0DF9F-B0D0-456E-EA3A-1D549B1CB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65FE69-440A-7E0A-1C28-8A94729262A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A90F569-838B-A86C-D2D6-C164F746080F}"/>
              </a:ext>
            </a:extLst>
          </p:cNvPr>
          <p:cNvSpPr txBox="1"/>
          <p:nvPr/>
        </p:nvSpPr>
        <p:spPr>
          <a:xfrm>
            <a:off x="174247" y="2409490"/>
            <a:ext cx="879550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[p-----].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ell me  what to buy for her,  please.">
            <a:hlinkClick r:id="" action="ppaction://media"/>
            <a:extLst>
              <a:ext uri="{FF2B5EF4-FFF2-40B4-BE49-F238E27FC236}">
                <a16:creationId xmlns:a16="http://schemas.microsoft.com/office/drawing/2014/main" id="{CA232472-6993-3B92-7115-3A26E1D982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7725" y="1652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5083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F4272-BC2C-9028-3EC8-2A04FE04F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22602C4-AD4A-5C2B-5DF5-09FF6F78FD4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D0F1D1D-99FB-07B5-F276-BB9B8567D83F}"/>
              </a:ext>
            </a:extLst>
          </p:cNvPr>
          <p:cNvSpPr txBox="1"/>
          <p:nvPr/>
        </p:nvSpPr>
        <p:spPr>
          <a:xfrm>
            <a:off x="1390366" y="1767006"/>
            <a:ext cx="636326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彼女のために</a:t>
            </a:r>
            <a:endParaRPr kumimoji="1" lang="en-US" altLang="ja-JP" sz="48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買ったら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よいか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ell me  what to buy for her,  please.">
            <a:hlinkClick r:id="" action="ppaction://media"/>
            <a:extLst>
              <a:ext uri="{FF2B5EF4-FFF2-40B4-BE49-F238E27FC236}">
                <a16:creationId xmlns:a16="http://schemas.microsoft.com/office/drawing/2014/main" id="{0B79830E-69C0-1383-B66E-FD19558DA6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7725" y="1652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1130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690066" y="4128490"/>
            <a:ext cx="576386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to go there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F98850-7ADC-E9E6-95C9-0B0B5827074F}"/>
              </a:ext>
            </a:extLst>
          </p:cNvPr>
          <p:cNvSpPr txBox="1"/>
          <p:nvPr/>
        </p:nvSpPr>
        <p:spPr>
          <a:xfrm>
            <a:off x="774322" y="690490"/>
            <a:ext cx="75953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そこへの 行き方を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Do you know how to go there">
            <a:hlinkClick r:id="" action="ppaction://media"/>
            <a:extLst>
              <a:ext uri="{FF2B5EF4-FFF2-40B4-BE49-F238E27FC236}">
                <a16:creationId xmlns:a16="http://schemas.microsoft.com/office/drawing/2014/main" id="{C4AF8770-8A7C-BA93-B494-A391EF169C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2688" y="2114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410B3C0-DF5B-31BF-79C4-8A30A6F7BB6A}"/>
              </a:ext>
            </a:extLst>
          </p:cNvPr>
          <p:cNvSpPr txBox="1"/>
          <p:nvPr/>
        </p:nvSpPr>
        <p:spPr>
          <a:xfrm>
            <a:off x="1108595" y="2409490"/>
            <a:ext cx="692680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[k---]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[t-] [g-] there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Do you know how to go there">
            <a:hlinkClick r:id="" action="ppaction://media"/>
            <a:extLst>
              <a:ext uri="{FF2B5EF4-FFF2-40B4-BE49-F238E27FC236}">
                <a16:creationId xmlns:a16="http://schemas.microsoft.com/office/drawing/2014/main" id="{6F5B2D01-30BA-41FB-FAAF-92773D3BAC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2688" y="2114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C58FA32-4A0A-AB7F-11E0-CA8975787680}"/>
              </a:ext>
            </a:extLst>
          </p:cNvPr>
          <p:cNvSpPr txBox="1"/>
          <p:nvPr/>
        </p:nvSpPr>
        <p:spPr>
          <a:xfrm>
            <a:off x="774324" y="2321004"/>
            <a:ext cx="75953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そこへの 行き方を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Do you know how to go there">
            <a:hlinkClick r:id="" action="ppaction://media"/>
            <a:extLst>
              <a:ext uri="{FF2B5EF4-FFF2-40B4-BE49-F238E27FC236}">
                <a16:creationId xmlns:a16="http://schemas.microsoft.com/office/drawing/2014/main" id="{C3569D48-E647-53D0-6610-CCF12EF07F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2688" y="2114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72461-A2F7-610F-1454-BA6FD548E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5D90E7A-87DC-6A94-E6EA-173581FFC39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7410D9-4C29-558B-8E4A-F24D0730B899}"/>
              </a:ext>
            </a:extLst>
          </p:cNvPr>
          <p:cNvSpPr txBox="1"/>
          <p:nvPr/>
        </p:nvSpPr>
        <p:spPr>
          <a:xfrm>
            <a:off x="845030" y="4128490"/>
            <a:ext cx="745393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play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the violin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73B766C-C206-DBF8-1AD2-CA9FC64EA43E}"/>
              </a:ext>
            </a:extLst>
          </p:cNvPr>
          <p:cNvSpPr txBox="1"/>
          <p:nvPr/>
        </p:nvSpPr>
        <p:spPr>
          <a:xfrm>
            <a:off x="774322" y="690490"/>
            <a:ext cx="75953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ヴァイオリンの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ひき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Do you know how to play the violin">
            <a:hlinkClick r:id="" action="ppaction://media"/>
            <a:extLst>
              <a:ext uri="{FF2B5EF4-FFF2-40B4-BE49-F238E27FC236}">
                <a16:creationId xmlns:a16="http://schemas.microsoft.com/office/drawing/2014/main" id="{0594C839-2851-E8E7-1D84-33ECF87100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6475" y="1635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8897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01F76-F846-A655-374A-B95F68442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E4C4D7-F292-7C55-C3BF-BF3B096249C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6B457AC-CEF9-CF0F-614D-37F80DF41E5C}"/>
              </a:ext>
            </a:extLst>
          </p:cNvPr>
          <p:cNvSpPr txBox="1"/>
          <p:nvPr/>
        </p:nvSpPr>
        <p:spPr>
          <a:xfrm>
            <a:off x="274598" y="2409490"/>
            <a:ext cx="859480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[k---]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the violin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Do you know how to play the violin">
            <a:hlinkClick r:id="" action="ppaction://media"/>
            <a:extLst>
              <a:ext uri="{FF2B5EF4-FFF2-40B4-BE49-F238E27FC236}">
                <a16:creationId xmlns:a16="http://schemas.microsoft.com/office/drawing/2014/main" id="{B6628A56-4BD9-7349-9F02-159C602C04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6475" y="1635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2276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92C08-4F7A-B745-E34F-59AD881E4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B51EC2D-6A1A-C5F2-0A03-14BB60A8DD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FD0BAA8-8556-FD2C-93AF-80F2686825F5}"/>
              </a:ext>
            </a:extLst>
          </p:cNvPr>
          <p:cNvSpPr txBox="1"/>
          <p:nvPr/>
        </p:nvSpPr>
        <p:spPr>
          <a:xfrm>
            <a:off x="774324" y="2321004"/>
            <a:ext cx="75953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ヴァイオリンの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ひき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Do you know how to play the violin">
            <a:hlinkClick r:id="" action="ppaction://media"/>
            <a:extLst>
              <a:ext uri="{FF2B5EF4-FFF2-40B4-BE49-F238E27FC236}">
                <a16:creationId xmlns:a16="http://schemas.microsoft.com/office/drawing/2014/main" id="{FFEEC67F-30F7-1D2A-CC2A-19D2B4DD6B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6475" y="1635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02354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17411</TotalTime>
  <Words>853</Words>
  <Application>Microsoft Office PowerPoint</Application>
  <PresentationFormat>画面に合わせる (4:3)</PresentationFormat>
  <Paragraphs>139</Paragraphs>
  <Slides>34</Slides>
  <Notes>27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2067</cp:revision>
  <cp:lastPrinted>2016-06-23T16:36:17Z</cp:lastPrinted>
  <dcterms:created xsi:type="dcterms:W3CDTF">2016-05-30T03:13:09Z</dcterms:created>
  <dcterms:modified xsi:type="dcterms:W3CDTF">2025-12-23T08:12:07Z</dcterms:modified>
</cp:coreProperties>
</file>