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10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C8"/>
    <a:srgbClr val="F8CBAD"/>
    <a:srgbClr val="005C2A"/>
    <a:srgbClr val="00FF00"/>
    <a:srgbClr val="FFFF8B"/>
    <a:srgbClr val="B4FEB4"/>
    <a:srgbClr val="FF3399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4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217990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No.11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zh-TW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疑問詞＋不定詞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「この前の日曜日、トムは彼の町にある図書館に行きました」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3_12_05_reading_s1_1">
            <a:hlinkClick r:id="" action="ppaction://media"/>
            <a:extLst>
              <a:ext uri="{FF2B5EF4-FFF2-40B4-BE49-F238E27FC236}">
                <a16:creationId xmlns:a16="http://schemas.microsoft.com/office/drawing/2014/main" id="{380A8696-D20D-13B7-B045-132F6A7AF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82275" y="-581025"/>
            <a:ext cx="406400" cy="406400"/>
          </a:xfrm>
          <a:prstGeom prst="rect">
            <a:avLst/>
          </a:prstGeom>
        </p:spPr>
      </p:pic>
      <p:pic>
        <p:nvPicPr>
          <p:cNvPr id="8" name="AS_G3_12_06_reading_s1_2">
            <a:hlinkClick r:id="" action="ppaction://media"/>
            <a:extLst>
              <a:ext uri="{FF2B5EF4-FFF2-40B4-BE49-F238E27FC236}">
                <a16:creationId xmlns:a16="http://schemas.microsoft.com/office/drawing/2014/main" id="{A5C49DC0-7B05-C8D0-3AFC-8D20EB6BB6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73018" y="-581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0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504F5D-5DAE-4B01-BFC9-33E07754A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438006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3516162" y="14153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3_12_07_reading_s2">
            <a:hlinkClick r:id="" action="ppaction://media"/>
            <a:extLst>
              <a:ext uri="{FF2B5EF4-FFF2-40B4-BE49-F238E27FC236}">
                <a16:creationId xmlns:a16="http://schemas.microsoft.com/office/drawing/2014/main" id="{FA692B92-33A0-F4F3-D367-2C4AFAD875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7775" y="1755775"/>
            <a:ext cx="406400" cy="406400"/>
          </a:xfrm>
          <a:prstGeom prst="rect">
            <a:avLst/>
          </a:prstGeom>
        </p:spPr>
      </p:pic>
      <p:pic>
        <p:nvPicPr>
          <p:cNvPr id="31" name="AS_G3_12_07_reading_s2">
            <a:hlinkClick r:id="" action="ppaction://media"/>
            <a:extLst>
              <a:ext uri="{FF2B5EF4-FFF2-40B4-BE49-F238E27FC236}">
                <a16:creationId xmlns:a16="http://schemas.microsoft.com/office/drawing/2014/main" id="{C425029E-508F-CB9A-E5F8-24924C0F13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7775" y="801326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13B66A7B-9E91-068D-56DA-AC6DC622DD8A}"/>
              </a:ext>
            </a:extLst>
          </p:cNvPr>
          <p:cNvCxnSpPr/>
          <p:nvPr/>
        </p:nvCxnSpPr>
        <p:spPr>
          <a:xfrm flipH="1">
            <a:off x="6487962" y="14153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29B2516B-FCB5-E773-AD40-1663BCB75617}"/>
              </a:ext>
            </a:extLst>
          </p:cNvPr>
          <p:cNvCxnSpPr/>
          <p:nvPr/>
        </p:nvCxnSpPr>
        <p:spPr>
          <a:xfrm flipH="1">
            <a:off x="9761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CDFF9AF2-A3AD-9E98-F854-37E47C662C98}"/>
              </a:ext>
            </a:extLst>
          </p:cNvPr>
          <p:cNvCxnSpPr/>
          <p:nvPr/>
        </p:nvCxnSpPr>
        <p:spPr>
          <a:xfrm flipH="1">
            <a:off x="24366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379DFC0D-5DF8-7909-7AE1-321A1AB4391E}"/>
              </a:ext>
            </a:extLst>
          </p:cNvPr>
          <p:cNvCxnSpPr/>
          <p:nvPr/>
        </p:nvCxnSpPr>
        <p:spPr>
          <a:xfrm flipH="1">
            <a:off x="49639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BCA0F694-9D45-7246-4EA3-9741C4E4FE1D}"/>
              </a:ext>
            </a:extLst>
          </p:cNvPr>
          <p:cNvCxnSpPr/>
          <p:nvPr/>
        </p:nvCxnSpPr>
        <p:spPr>
          <a:xfrm flipH="1">
            <a:off x="70975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000271E8-D093-92E3-9883-61E07AD83499}"/>
              </a:ext>
            </a:extLst>
          </p:cNvPr>
          <p:cNvCxnSpPr/>
          <p:nvPr/>
        </p:nvCxnSpPr>
        <p:spPr>
          <a:xfrm flipH="1">
            <a:off x="87612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6DD45B8D-D5A4-5E5A-C071-2CD14915290D}"/>
              </a:ext>
            </a:extLst>
          </p:cNvPr>
          <p:cNvCxnSpPr/>
          <p:nvPr/>
        </p:nvCxnSpPr>
        <p:spPr>
          <a:xfrm flipH="1">
            <a:off x="1509562" y="26464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3FD70B94-AF44-2832-6FA5-B0976ED4000F}"/>
              </a:ext>
            </a:extLst>
          </p:cNvPr>
          <p:cNvCxnSpPr/>
          <p:nvPr/>
        </p:nvCxnSpPr>
        <p:spPr>
          <a:xfrm flipH="1">
            <a:off x="3597883" y="26464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7DCC9B8F-AEC8-B82A-B5D8-006DC0ABAAAE}"/>
              </a:ext>
            </a:extLst>
          </p:cNvPr>
          <p:cNvCxnSpPr/>
          <p:nvPr/>
        </p:nvCxnSpPr>
        <p:spPr>
          <a:xfrm flipH="1">
            <a:off x="5553683" y="26464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D82F49A7-FE69-1670-A431-F4E9013586CC}"/>
              </a:ext>
            </a:extLst>
          </p:cNvPr>
          <p:cNvCxnSpPr/>
          <p:nvPr/>
        </p:nvCxnSpPr>
        <p:spPr>
          <a:xfrm flipH="1">
            <a:off x="7275090" y="26464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A6827A7C-A1E4-DB01-8D1F-08EF9EAFE40F}"/>
              </a:ext>
            </a:extLst>
          </p:cNvPr>
          <p:cNvCxnSpPr/>
          <p:nvPr/>
        </p:nvCxnSpPr>
        <p:spPr>
          <a:xfrm flipH="1">
            <a:off x="1603983" y="32420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96D03E7C-4F57-A961-BCFD-3B02AF75B807}"/>
              </a:ext>
            </a:extLst>
          </p:cNvPr>
          <p:cNvCxnSpPr/>
          <p:nvPr/>
        </p:nvCxnSpPr>
        <p:spPr>
          <a:xfrm flipH="1">
            <a:off x="3826483" y="32420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0E0A911-036A-857A-8FC8-4ADAB076D19D}"/>
              </a:ext>
            </a:extLst>
          </p:cNvPr>
          <p:cNvCxnSpPr/>
          <p:nvPr/>
        </p:nvCxnSpPr>
        <p:spPr>
          <a:xfrm flipH="1">
            <a:off x="4995905" y="32420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0642B4D-0B21-F465-1508-610E139AC6B4}"/>
              </a:ext>
            </a:extLst>
          </p:cNvPr>
          <p:cNvCxnSpPr/>
          <p:nvPr/>
        </p:nvCxnSpPr>
        <p:spPr>
          <a:xfrm flipH="1">
            <a:off x="5809510" y="32461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2D5AA79D-F95D-6B54-DDA6-CE5D43931A05}"/>
              </a:ext>
            </a:extLst>
          </p:cNvPr>
          <p:cNvCxnSpPr/>
          <p:nvPr/>
        </p:nvCxnSpPr>
        <p:spPr>
          <a:xfrm flipH="1">
            <a:off x="8425710" y="32362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A756A822-860C-30C6-CFF1-04393A43B461}"/>
              </a:ext>
            </a:extLst>
          </p:cNvPr>
          <p:cNvCxnSpPr>
            <a:cxnSpLocks/>
          </p:cNvCxnSpPr>
          <p:nvPr/>
        </p:nvCxnSpPr>
        <p:spPr>
          <a:xfrm flipH="1">
            <a:off x="1405201" y="38623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4C0ADDF6-911E-A7C2-0D2A-4974B72C2AA1}"/>
              </a:ext>
            </a:extLst>
          </p:cNvPr>
          <p:cNvCxnSpPr>
            <a:cxnSpLocks/>
          </p:cNvCxnSpPr>
          <p:nvPr/>
        </p:nvCxnSpPr>
        <p:spPr>
          <a:xfrm flipH="1">
            <a:off x="3369202" y="38623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F0AEC50-2813-FE15-0EDB-FE0321CE98A0}"/>
              </a:ext>
            </a:extLst>
          </p:cNvPr>
          <p:cNvCxnSpPr>
            <a:cxnSpLocks/>
          </p:cNvCxnSpPr>
          <p:nvPr/>
        </p:nvCxnSpPr>
        <p:spPr>
          <a:xfrm flipH="1">
            <a:off x="5828672" y="38623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735C5AED-A251-E327-FE66-9388C33A72D8}"/>
              </a:ext>
            </a:extLst>
          </p:cNvPr>
          <p:cNvCxnSpPr>
            <a:cxnSpLocks/>
          </p:cNvCxnSpPr>
          <p:nvPr/>
        </p:nvCxnSpPr>
        <p:spPr>
          <a:xfrm flipH="1">
            <a:off x="7784472" y="38623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F6D13C4F-6080-6669-4292-DD816D60C057}"/>
              </a:ext>
            </a:extLst>
          </p:cNvPr>
          <p:cNvCxnSpPr>
            <a:cxnSpLocks/>
          </p:cNvCxnSpPr>
          <p:nvPr/>
        </p:nvCxnSpPr>
        <p:spPr>
          <a:xfrm flipH="1">
            <a:off x="1067822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755C91DF-91E3-8C43-ABEC-FD5C546DD2C9}"/>
              </a:ext>
            </a:extLst>
          </p:cNvPr>
          <p:cNvCxnSpPr>
            <a:cxnSpLocks/>
          </p:cNvCxnSpPr>
          <p:nvPr/>
        </p:nvCxnSpPr>
        <p:spPr>
          <a:xfrm flipH="1">
            <a:off x="2440444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D2BF4226-1262-8823-ABCB-4C514CF01B16}"/>
              </a:ext>
            </a:extLst>
          </p:cNvPr>
          <p:cNvCxnSpPr>
            <a:cxnSpLocks/>
          </p:cNvCxnSpPr>
          <p:nvPr/>
        </p:nvCxnSpPr>
        <p:spPr>
          <a:xfrm flipH="1">
            <a:off x="4746290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B9426AA4-0D65-00EC-93C3-7214191256FB}"/>
              </a:ext>
            </a:extLst>
          </p:cNvPr>
          <p:cNvCxnSpPr>
            <a:cxnSpLocks/>
          </p:cNvCxnSpPr>
          <p:nvPr/>
        </p:nvCxnSpPr>
        <p:spPr>
          <a:xfrm flipH="1">
            <a:off x="8009917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5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053FBF-1C43-E3AC-95FF-8082B8409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36040"/>
            <a:ext cx="6930000" cy="6183851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2_10_reading_s3">
            <a:hlinkClick r:id="" action="ppaction://media"/>
            <a:extLst>
              <a:ext uri="{FF2B5EF4-FFF2-40B4-BE49-F238E27FC236}">
                <a16:creationId xmlns:a16="http://schemas.microsoft.com/office/drawing/2014/main" id="{C595497C-2FA5-12E9-61F2-52A17BF26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6475" y="1298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704441" y="2534684"/>
            <a:ext cx="792783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704441" y="2927557"/>
            <a:ext cx="75524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489940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704441" y="2148163"/>
            <a:ext cx="792783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09534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疑問詞＋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「疑問詞の意味」＋「～すればよいか」という１つの意味のまとまりとして名詞の役割を果たし、おもに動詞の目的語（～を）になる。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85BDE61-86B1-F557-BC9B-94D464152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8385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EE5CBB-6B26-CFBB-84C9-B37210A9F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8385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51505C-095C-69F8-AE26-C21CACC57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06208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CB385A1-15DA-D6B2-683A-140E81081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335170"/>
            <a:ext cx="8586000" cy="4814847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AS_G3_12_01_kihon">
            <a:hlinkClick r:id="" action="ppaction://media"/>
            <a:extLst>
              <a:ext uri="{FF2B5EF4-FFF2-40B4-BE49-F238E27FC236}">
                <a16:creationId xmlns:a16="http://schemas.microsoft.com/office/drawing/2014/main" id="{1579DC6E-B087-7967-AC89-E282FBA73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3075" y="1463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672047-2486-FF90-D8E8-8754D05760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49270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825263" y="1817072"/>
            <a:ext cx="15562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3_12_11_reading_s6_1">
            <a:hlinkClick r:id="" action="ppaction://media"/>
            <a:extLst>
              <a:ext uri="{FF2B5EF4-FFF2-40B4-BE49-F238E27FC236}">
                <a16:creationId xmlns:a16="http://schemas.microsoft.com/office/drawing/2014/main" id="{A356906E-0921-CE6E-6987-8CEDAB375D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98075" y="1285875"/>
            <a:ext cx="406400" cy="406400"/>
          </a:xfrm>
          <a:prstGeom prst="rect">
            <a:avLst/>
          </a:prstGeom>
        </p:spPr>
      </p:pic>
      <p:pic>
        <p:nvPicPr>
          <p:cNvPr id="8" name="AS_G3_12_12_reading_s6_2">
            <a:hlinkClick r:id="" action="ppaction://media"/>
            <a:extLst>
              <a:ext uri="{FF2B5EF4-FFF2-40B4-BE49-F238E27FC236}">
                <a16:creationId xmlns:a16="http://schemas.microsoft.com/office/drawing/2014/main" id="{AFA294B2-8B53-53A1-7D65-3B1CBEB509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2010836"/>
            <a:ext cx="406400" cy="406400"/>
          </a:xfrm>
          <a:prstGeom prst="rect">
            <a:avLst/>
          </a:prstGeom>
        </p:spPr>
      </p:pic>
      <p:pic>
        <p:nvPicPr>
          <p:cNvPr id="9" name="AS_G3_12_11_reading_s6_1">
            <a:hlinkClick r:id="" action="ppaction://media"/>
            <a:extLst>
              <a:ext uri="{FF2B5EF4-FFF2-40B4-BE49-F238E27FC236}">
                <a16:creationId xmlns:a16="http://schemas.microsoft.com/office/drawing/2014/main" id="{DBEE0AFC-412E-F847-E044-83C5B24631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3225800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82C01DC-B667-CFCC-1A5B-21BE007AC5A8}"/>
              </a:ext>
            </a:extLst>
          </p:cNvPr>
          <p:cNvSpPr txBox="1"/>
          <p:nvPr/>
        </p:nvSpPr>
        <p:spPr>
          <a:xfrm>
            <a:off x="5140248" y="2342097"/>
            <a:ext cx="27290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     him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8EB5BE-FE24-25D5-4E4C-374FC8F24087}"/>
              </a:ext>
            </a:extLst>
          </p:cNvPr>
          <p:cNvSpPr txBox="1"/>
          <p:nvPr/>
        </p:nvSpPr>
        <p:spPr>
          <a:xfrm>
            <a:off x="1785277" y="2870602"/>
            <a:ext cx="3163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  to        do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8A36672-45BF-0B63-F8D5-2C97F7773B50}"/>
              </a:ext>
            </a:extLst>
          </p:cNvPr>
          <p:cNvSpPr txBox="1"/>
          <p:nvPr/>
        </p:nvSpPr>
        <p:spPr>
          <a:xfrm>
            <a:off x="2920597" y="3408091"/>
            <a:ext cx="27290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     Sunday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6A0D36C-527E-3D61-BBB4-024094E5D6F8}"/>
              </a:ext>
            </a:extLst>
          </p:cNvPr>
          <p:cNvSpPr txBox="1"/>
          <p:nvPr/>
        </p:nvSpPr>
        <p:spPr>
          <a:xfrm>
            <a:off x="828979" y="3924132"/>
            <a:ext cx="19002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12750C3-F8D6-F6DE-4A54-8ED60286FC7D}"/>
              </a:ext>
            </a:extLst>
          </p:cNvPr>
          <p:cNvSpPr txBox="1"/>
          <p:nvPr/>
        </p:nvSpPr>
        <p:spPr>
          <a:xfrm>
            <a:off x="4795272" y="3924132"/>
            <a:ext cx="2164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     train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8DF125D-3BB1-AB22-1F36-B4EBCF350C15}"/>
              </a:ext>
            </a:extLst>
          </p:cNvPr>
          <p:cNvSpPr txBox="1"/>
          <p:nvPr/>
        </p:nvSpPr>
        <p:spPr>
          <a:xfrm>
            <a:off x="1325065" y="4433184"/>
            <a:ext cx="1126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3EE72DD-1E03-2015-C9CC-DB1A89326D06}"/>
              </a:ext>
            </a:extLst>
          </p:cNvPr>
          <p:cNvSpPr txBox="1"/>
          <p:nvPr/>
        </p:nvSpPr>
        <p:spPr>
          <a:xfrm>
            <a:off x="7437255" y="4433184"/>
            <a:ext cx="13183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woman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D6B9AE3-8386-D4BB-0612-2DF66B649155}"/>
              </a:ext>
            </a:extLst>
          </p:cNvPr>
          <p:cNvSpPr txBox="1"/>
          <p:nvPr/>
        </p:nvSpPr>
        <p:spPr>
          <a:xfrm>
            <a:off x="3569786" y="4966073"/>
            <a:ext cx="1126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5E35AC7-D9AE-A1F5-EE76-E210BA96DDD3}"/>
              </a:ext>
            </a:extLst>
          </p:cNvPr>
          <p:cNvSpPr txBox="1"/>
          <p:nvPr/>
        </p:nvSpPr>
        <p:spPr>
          <a:xfrm>
            <a:off x="790253" y="5510070"/>
            <a:ext cx="3163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to        get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3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3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2_14_reading_s7_1">
            <a:hlinkClick r:id="" action="ppaction://media"/>
            <a:extLst>
              <a:ext uri="{FF2B5EF4-FFF2-40B4-BE49-F238E27FC236}">
                <a16:creationId xmlns:a16="http://schemas.microsoft.com/office/drawing/2014/main" id="{DB706F57-A58E-64C5-CFA2-C6D2E6C7E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66575" y="587375"/>
            <a:ext cx="406400" cy="406400"/>
          </a:xfrm>
          <a:prstGeom prst="rect">
            <a:avLst/>
          </a:prstGeom>
        </p:spPr>
      </p:pic>
      <p:pic>
        <p:nvPicPr>
          <p:cNvPr id="3" name="AS_G3_12_15_reading_s7_2">
            <a:hlinkClick r:id="" action="ppaction://media"/>
            <a:extLst>
              <a:ext uri="{FF2B5EF4-FFF2-40B4-BE49-F238E27FC236}">
                <a16:creationId xmlns:a16="http://schemas.microsoft.com/office/drawing/2014/main" id="{222542FD-A65A-3F91-788B-614AD1561C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60259" y="1242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3_12_16_reading_s8_1">
            <a:hlinkClick r:id="" action="ppaction://media"/>
            <a:extLst>
              <a:ext uri="{FF2B5EF4-FFF2-40B4-BE49-F238E27FC236}">
                <a16:creationId xmlns:a16="http://schemas.microsoft.com/office/drawing/2014/main" id="{75C8589C-196E-72A4-7CC8-72F89A880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9375" y="1565275"/>
            <a:ext cx="406400" cy="406400"/>
          </a:xfrm>
          <a:prstGeom prst="rect">
            <a:avLst/>
          </a:prstGeom>
        </p:spPr>
      </p:pic>
      <p:pic>
        <p:nvPicPr>
          <p:cNvPr id="25" name="AS_G3_12_17_reading_s8_2">
            <a:hlinkClick r:id="" action="ppaction://media"/>
            <a:extLst>
              <a:ext uri="{FF2B5EF4-FFF2-40B4-BE49-F238E27FC236}">
                <a16:creationId xmlns:a16="http://schemas.microsoft.com/office/drawing/2014/main" id="{149813E7-AE67-AF2C-570D-1F435D7E11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9375" y="23184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9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～する方法を知っていますか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A911020-4D49-C677-CE37-45E8ADFDC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62103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881C372-A73A-9E20-5CA9-83B0D46EB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62103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993743" y="3322164"/>
            <a:ext cx="383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 use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3_12_03_kihon_t_1">
            <a:hlinkClick r:id="" action="ppaction://media"/>
            <a:extLst>
              <a:ext uri="{FF2B5EF4-FFF2-40B4-BE49-F238E27FC236}">
                <a16:creationId xmlns:a16="http://schemas.microsoft.com/office/drawing/2014/main" id="{947635F5-A433-7762-DCBA-0AAB1E74F5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93575" y="1829861"/>
            <a:ext cx="406400" cy="406400"/>
          </a:xfrm>
          <a:prstGeom prst="rect">
            <a:avLst/>
          </a:prstGeom>
        </p:spPr>
      </p:pic>
      <p:pic>
        <p:nvPicPr>
          <p:cNvPr id="12" name="AS_G3_12_03_kihon_t_1">
            <a:hlinkClick r:id="" action="ppaction://media"/>
            <a:extLst>
              <a:ext uri="{FF2B5EF4-FFF2-40B4-BE49-F238E27FC236}">
                <a16:creationId xmlns:a16="http://schemas.microsoft.com/office/drawing/2014/main" id="{71714F97-6139-FCE9-4D25-8F9A56CC5B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93575" y="890588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2D6EF1A-4E10-1A65-278B-A00E79F1094E}"/>
              </a:ext>
            </a:extLst>
          </p:cNvPr>
          <p:cNvSpPr txBox="1"/>
          <p:nvPr/>
        </p:nvSpPr>
        <p:spPr>
          <a:xfrm>
            <a:off x="2993743" y="449703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bake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392AD8A-E159-828E-3B79-A22A43DADEF0}"/>
              </a:ext>
            </a:extLst>
          </p:cNvPr>
          <p:cNvSpPr txBox="1"/>
          <p:nvPr/>
        </p:nvSpPr>
        <p:spPr>
          <a:xfrm>
            <a:off x="2993742" y="569766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play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3E888FE-F78F-F42B-C474-1561E04A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62103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6742F9-1FC6-C34E-D2BE-23D5BD010DE8}"/>
              </a:ext>
            </a:extLst>
          </p:cNvPr>
          <p:cNvSpPr txBox="1"/>
          <p:nvPr/>
        </p:nvSpPr>
        <p:spPr>
          <a:xfrm>
            <a:off x="2993743" y="3322164"/>
            <a:ext cx="383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 use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740EB88-D3B5-176B-27DD-7F32BF6A65D1}"/>
              </a:ext>
            </a:extLst>
          </p:cNvPr>
          <p:cNvSpPr txBox="1"/>
          <p:nvPr/>
        </p:nvSpPr>
        <p:spPr>
          <a:xfrm>
            <a:off x="2993743" y="449703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bake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522B44C-1895-DFBA-00F9-48BB66AB1E3B}"/>
              </a:ext>
            </a:extLst>
          </p:cNvPr>
          <p:cNvSpPr txBox="1"/>
          <p:nvPr/>
        </p:nvSpPr>
        <p:spPr>
          <a:xfrm>
            <a:off x="2993742" y="569766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play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DE6881E-5A7C-476E-D9F0-D7631A228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76537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4" y="5176199"/>
            <a:ext cx="8028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you know how to put on a kimono?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2_04_kihon_t_2">
            <a:hlinkClick r:id="" action="ppaction://media"/>
            <a:extLst>
              <a:ext uri="{FF2B5EF4-FFF2-40B4-BE49-F238E27FC236}">
                <a16:creationId xmlns:a16="http://schemas.microsoft.com/office/drawing/2014/main" id="{FBBB4001-527B-B64A-F91A-39ED1163A2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3375" y="239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17411</TotalTime>
  <Words>660</Words>
  <Application>Microsoft Office PowerPoint</Application>
  <PresentationFormat>画面に合わせる (4:3)</PresentationFormat>
  <Paragraphs>112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2067</cp:revision>
  <cp:lastPrinted>2016-06-23T16:36:17Z</cp:lastPrinted>
  <dcterms:created xsi:type="dcterms:W3CDTF">2016-05-30T03:13:09Z</dcterms:created>
  <dcterms:modified xsi:type="dcterms:W3CDTF">2025-12-23T08:10:47Z</dcterms:modified>
</cp:coreProperties>
</file>