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handoutMasterIdLst>
    <p:handoutMasterId r:id="rId48"/>
  </p:handoutMasterIdLst>
  <p:sldIdLst>
    <p:sldId id="3668" r:id="rId2"/>
    <p:sldId id="3669" r:id="rId3"/>
    <p:sldId id="4151" r:id="rId4"/>
    <p:sldId id="4096" r:id="rId5"/>
    <p:sldId id="4133" r:id="rId6"/>
    <p:sldId id="4098" r:id="rId7"/>
    <p:sldId id="4152" r:id="rId8"/>
    <p:sldId id="4153" r:id="rId9"/>
    <p:sldId id="4154" r:id="rId10"/>
    <p:sldId id="4155" r:id="rId11"/>
    <p:sldId id="4156" r:id="rId12"/>
    <p:sldId id="4157" r:id="rId13"/>
    <p:sldId id="4211" r:id="rId14"/>
    <p:sldId id="4159" r:id="rId15"/>
    <p:sldId id="4160" r:id="rId16"/>
    <p:sldId id="4161" r:id="rId17"/>
    <p:sldId id="4162" r:id="rId18"/>
    <p:sldId id="4163" r:id="rId19"/>
    <p:sldId id="4164" r:id="rId20"/>
    <p:sldId id="4165" r:id="rId21"/>
    <p:sldId id="4166" r:id="rId22"/>
    <p:sldId id="4167" r:id="rId23"/>
    <p:sldId id="4168" r:id="rId24"/>
    <p:sldId id="4212" r:id="rId25"/>
    <p:sldId id="4170" r:id="rId26"/>
    <p:sldId id="4171" r:id="rId27"/>
    <p:sldId id="4172" r:id="rId28"/>
    <p:sldId id="4173" r:id="rId29"/>
    <p:sldId id="4174" r:id="rId30"/>
    <p:sldId id="4175" r:id="rId31"/>
    <p:sldId id="4176" r:id="rId32"/>
    <p:sldId id="4177" r:id="rId33"/>
    <p:sldId id="4178" r:id="rId34"/>
    <p:sldId id="4179" r:id="rId35"/>
    <p:sldId id="4213" r:id="rId36"/>
    <p:sldId id="4181" r:id="rId37"/>
    <p:sldId id="4182" r:id="rId38"/>
    <p:sldId id="4183" r:id="rId39"/>
    <p:sldId id="4184" r:id="rId40"/>
    <p:sldId id="4185" r:id="rId41"/>
    <p:sldId id="4186" r:id="rId42"/>
    <p:sldId id="4187" r:id="rId43"/>
    <p:sldId id="4188" r:id="rId44"/>
    <p:sldId id="4189" r:id="rId45"/>
    <p:sldId id="4190" r:id="rId4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5265-E0B0-37D9-1014-EB6AAEFA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549BAA-E17B-96E9-29C4-3105424F7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1A5117-5A50-15D6-F07A-74C2C2770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3EF793-21F5-7B31-7383-0B614D552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95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585BE2-A492-D5EC-4540-D8A267049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D8E11BB-6BAE-1E75-A276-A2C99B12BC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954B090-9966-189D-958E-EB71C43A74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33874C0-22D3-EE90-3172-42F4889999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2222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B3747-0E88-02B1-5A7E-09839A8E4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544826E-9B27-375B-33AE-34CFF19B74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B51E472-32FC-BE10-DDFA-84A1B8F147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94F9EC8-7045-8789-C532-A061E12B0D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3075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763CB-0659-26B9-57B3-8626C8ABA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3F8429D-0446-73EC-6F9B-D874BB6D2A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A193CF7-9F56-A060-1D02-0A30C2C144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1B209EA-619D-3C95-1325-240BB31FC3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82329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350EA2-0971-F49D-C803-248E356ED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7966E8C-B7A4-3D48-F611-A243581867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97033F8-9A01-E93E-C323-744D9B2125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2233B46-BFC8-2F19-553E-2971E81966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70936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D9D48B-2DD5-F52B-D94D-B451472E2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90B094C-B93E-001B-C9A3-E322C47951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AEC6EF3-C4C1-5A65-E991-ADA6001314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BEFD09-A806-97F1-CF9F-B77172DD1B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486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F6B186-A1E3-57AF-E7A7-8157C79D35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B51ED44-D23D-011B-45BB-0668419697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CB8847A-5BDF-9A3B-08F0-6595F07E41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CEF5B31-48E3-943B-EC57-B4D383B320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0379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574EF0-1FAF-48C8-772D-DBF36D595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3E3FFA2-C03F-52ED-BA46-23E674BB62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11A14AB-07DB-69CA-2F41-6A742C0FB9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1F78C76-841B-6EF1-7742-52048E6DAA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09271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A03C1F-95F3-3870-73EE-D85083396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62BE8C-0943-73EA-6972-43D0DAA3D4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BF00536-7048-EB89-9BD8-8F47FBD0D2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6B1938D-6789-12A2-A09E-7A8D5C549E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25954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9EF600-9884-BE04-E981-AB696D226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0095DAC-D550-CF61-31D2-01BFE7E717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CF126C5-31DC-7B97-7008-5F646D749E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B4F073A-1000-1679-A7BF-9BBE109BCC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80271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B099FC-983B-9847-186C-47309DB47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C114DB3-45F2-A6EF-29F3-0239E87B38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6BFF8B2-DFA9-DE98-8B81-AE8E200249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233250-E554-0A5A-9D3B-BD5CE71F30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0679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4FDF-D8E5-AC8D-02D1-BF322CCE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2DE79F-39D4-B85E-894F-C8DFF52FB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20D9F6-E5E2-6294-9685-CA7148322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013DD7-A1DB-682B-DC7C-068FF4B79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709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DE937-E493-F1D6-FC63-C3D591917E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D693170-E9AE-D2EF-15CB-1E22A708A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74860D-F1BF-4B54-BC92-6FC7C96066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D6AEC21-97A8-F693-18AB-30AAA6EBEA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579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D7509-E242-7BDE-D6DE-D4E6ABE11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2203EBA-7702-A38F-0C04-C97AF9736D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2F79D9D-2B2D-84FE-10C8-BB73D987FF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0CEDE3-A71B-AEB8-72BA-AB31465728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6436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C98BB-ED33-6D96-49E0-77B1EB6D7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DDD7584-CA2E-0F7D-C1B6-2F4E3999A4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EC353B7-F0AE-F9B7-6966-FB3528AAFB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742C29C-E5DD-6B83-BDAE-EEE2072EAF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34548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30BDF-2DAC-4180-885B-FA2237296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03854E2-9033-0E30-7254-7C1E01DBF6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A9C2E7A-2354-F57B-AD22-17D8AFA248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6CC1710-3443-6F69-80C2-E36042216E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8594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71168-2A49-6DBC-37B8-4DA0FA0B6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3234F9-1BC8-D0C0-1F13-54A4A99287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DDA2926-4424-3B3C-9258-2A014C20A4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D42C5A6-1122-1F3D-8E13-675EB234CF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77834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D5D1C5-9465-B31D-601B-0DC587FC5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83C2082-7394-ADBC-9F25-BDFA87B563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9747128-FDE2-F731-9908-42B3221957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01461BA-0CFA-9CEC-EDF1-52D3A8C1FA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00832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54CCA3-8F8B-A36E-F760-BA9F67662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C84C02B-E982-F21B-140B-DB1C9D15B1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7A66023-6EB8-A7FC-2583-D98220DA77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B555B30-03CF-DFB1-285E-2C354FE0A0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03480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A8727-DC94-39EA-198D-1F0A47A8E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443889D-C2CB-B24D-36CA-018886CFC6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EA06D92-7200-FC61-7A72-4BBCA74D58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61E0131-3CC0-C337-7BB3-1CAD2D0183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868010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57E24-392A-CDB9-7141-BE87EF955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FB1FBFF-050D-4BD0-57E2-8884C367CD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229C768-393D-FABC-E594-D4A24A22F3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08CC1C2-ADEE-F521-4ACB-40295A9434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12562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DB1939-E09C-31C6-B5F0-D8F3472CF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7828E57-F80E-8B65-222B-36E669E912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0CB6C23-9096-6F71-AAA1-5F801C7767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11859D-E74C-135F-C982-BF37F50755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372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D209E-ED81-EC3B-A989-0B68074CF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B16F31-5E23-2896-4CC1-92032CF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E8CF68-B618-FD23-6F4E-5744B928D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498C24-1B1D-FCB0-7582-E0705B183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606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014F5-F969-468D-46E6-9E2AB1164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14CB6F2-8DF5-E949-2381-663ACF75D7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D5BB0E0-6054-984C-DF8F-D3BFBF0CA0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1B14258-A968-F6AC-0C9D-2B4AE16C36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01255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07382-C70B-AE35-81EF-CA3595A0A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F14B144-A886-5E70-58D0-D43104D223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FFF4A6D-8D6C-3BF6-6942-BE93AC457D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6D6DE25-6505-F502-3615-DCBB213729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91454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3697F-51E2-654D-E642-D889E62C5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645A5A9-E5ED-1DAB-4C79-0741B1A4C7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681F526-A955-18F4-B5EE-D8F398DE92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7C697C6-23FF-B651-C944-A447B083FE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430189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3554E-1A08-117A-E21B-9847E0C13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AA5B8AA-4119-51DC-B9A3-EDF85693D0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46AC708-9883-7E46-B7A2-0A031C1020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210B531-DD91-FF73-ABB5-0D3055E5B5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63580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25B80B-CAE5-52B2-A9C6-E90DF471B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4C19821-9D64-F6E5-97A4-16E8870804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839E38C-66AA-5942-5161-9B4D6133E9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B3D521B-C1F0-B6D0-099A-91FCE2B160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3714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34C50-6FEC-8503-1271-D70F0AE7C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A19BD06-5893-CFCF-9556-C573B77951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299B4D5-4F36-D955-0EF6-F22692A6A2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2A23929-4540-A131-BBBD-DFAB406552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86914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46E63-AF8E-5AB8-C47D-7EF06662C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3305EE2-142A-87C7-144C-F466657F80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9200186-9A93-A5D6-E7F1-9930216BA4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AB87EE6-09E4-FE89-F637-D8A11624B6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9925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60D8E-C93B-C41A-B1F9-3D3E77DD4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C8A1672-646B-5316-48BF-5415B25A84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79A7B52-7F77-3D5F-8400-9415A32F5E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2AA3D2D-3AF6-EA5B-F12A-638DADBAB0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5116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478B9-67D8-3B3F-091D-68A963F29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6AE9C09-FF86-2291-9AB6-70B7811D2E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35BEB52-C626-8551-E1AE-1B83412C65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570D4F-D08B-29D5-D431-FB0CD3D2FF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9390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F6CB1-9F5F-D3DA-4C04-6040C2368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EC496A0-479F-A3F6-8550-36E218105E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14E5123-79D4-2C46-FAC7-FF4BBE53ED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B2AC5CC-087B-C70C-B392-A80D4977BD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06789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11BDE-F0F3-D98D-6A2F-F8E664B89B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F8E28F3-008C-5A3E-7ABF-D4BBC61B51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2B5086E-9A56-46FA-87A8-A5B832D355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CCCF7F-6661-7A65-2B65-D8B4418240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01535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4BA26-2DD1-2B98-7BC8-E3E8FF2B6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0FA8A44-3DE3-4EB7-ABDC-B2D69FD5CA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DE7352E-2BED-FCFF-1D0B-02DBFF0002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AE980CB-9B3A-9A6D-2C92-F3C51B89D3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523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AC310-06D9-F0BF-4446-6BA31B4B6F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C3B2627-96D3-B74C-07FE-0E9218367C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1230A85-6306-7414-C7B6-6B4EE3D77E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156E3F4-9F8F-E8AC-CD41-DAA23A9CBC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2727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0B8BE-A81B-2E7C-06E5-446ADC86F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88AC94A-DADB-7089-75E9-4240E716EBA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3F8F018-D747-B959-BBFD-10C4A08827F1}"/>
              </a:ext>
            </a:extLst>
          </p:cNvPr>
          <p:cNvSpPr txBox="1"/>
          <p:nvPr/>
        </p:nvSpPr>
        <p:spPr>
          <a:xfrm>
            <a:off x="600857" y="4636321"/>
            <a:ext cx="794228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likes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watching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TV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FD15EE2-01B2-AE19-9FD5-DBA335983B23}"/>
              </a:ext>
            </a:extLst>
          </p:cNvPr>
          <p:cNvSpPr txBox="1"/>
          <p:nvPr/>
        </p:nvSpPr>
        <p:spPr>
          <a:xfrm>
            <a:off x="1384820" y="690490"/>
            <a:ext cx="637436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トムは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好きです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テレビを 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見ることが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om likes  watching TV.">
            <a:hlinkClick r:id="" action="ppaction://media"/>
            <a:extLst>
              <a:ext uri="{FF2B5EF4-FFF2-40B4-BE49-F238E27FC236}">
                <a16:creationId xmlns:a16="http://schemas.microsoft.com/office/drawing/2014/main" id="{898EE279-D6D8-8318-D225-A4436F94D0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93750" y="11303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74730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B60B3-F33F-B1D7-09F3-702595644C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D039320-3088-4D0B-A1C3-18E95088DCB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203DE4B-A4D9-9E80-77BB-9EEB18A8B287}"/>
              </a:ext>
            </a:extLst>
          </p:cNvPr>
          <p:cNvSpPr txBox="1"/>
          <p:nvPr/>
        </p:nvSpPr>
        <p:spPr>
          <a:xfrm>
            <a:off x="297459" y="2917321"/>
            <a:ext cx="854908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w-------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TV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om likes  watching TV.">
            <a:hlinkClick r:id="" action="ppaction://media"/>
            <a:extLst>
              <a:ext uri="{FF2B5EF4-FFF2-40B4-BE49-F238E27FC236}">
                <a16:creationId xmlns:a16="http://schemas.microsoft.com/office/drawing/2014/main" id="{9DAEA3B2-34BF-554E-70F4-D911B24C68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93750" y="11303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20123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F193A-8ADB-2623-C285-0B84014AB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BE11EBF-01D2-0BFD-D7A5-1378F613D76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12BD1D0-D398-B8E0-38BD-EDB08B0F64EC}"/>
              </a:ext>
            </a:extLst>
          </p:cNvPr>
          <p:cNvSpPr txBox="1"/>
          <p:nvPr/>
        </p:nvSpPr>
        <p:spPr>
          <a:xfrm>
            <a:off x="1384820" y="2321004"/>
            <a:ext cx="637436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トムは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好きです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テレビを 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見ることが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om likes  watching TV.">
            <a:hlinkClick r:id="" action="ppaction://media"/>
            <a:extLst>
              <a:ext uri="{FF2B5EF4-FFF2-40B4-BE49-F238E27FC236}">
                <a16:creationId xmlns:a16="http://schemas.microsoft.com/office/drawing/2014/main" id="{A6B7B44C-63E4-884E-5039-D96365F31D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93750" y="11303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31272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D9120-A282-A651-7F94-66EBDC95B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00280274-014A-26D4-FEE4-14DACE89008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3276" b="42671"/>
          <a:stretch/>
        </p:blipFill>
        <p:spPr>
          <a:xfrm>
            <a:off x="245278" y="1022216"/>
            <a:ext cx="8586000" cy="676488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1123D5F7-8799-1516-625A-D089BCA3D1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D335C7A-1F93-A6C9-72FB-D9A033871E18}"/>
              </a:ext>
            </a:extLst>
          </p:cNvPr>
          <p:cNvSpPr txBox="1"/>
          <p:nvPr/>
        </p:nvSpPr>
        <p:spPr>
          <a:xfrm>
            <a:off x="1032444" y="1762688"/>
            <a:ext cx="33871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サッカーをすることは楽しいです。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E387300-957B-60AD-432D-93F658C61D65}"/>
              </a:ext>
            </a:extLst>
          </p:cNvPr>
          <p:cNvSpPr/>
          <p:nvPr/>
        </p:nvSpPr>
        <p:spPr>
          <a:xfrm>
            <a:off x="0" y="2871019"/>
            <a:ext cx="9144000" cy="3986981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F6AFFC1-BF9E-4306-B101-3343BE3ADF65}"/>
              </a:ext>
            </a:extLst>
          </p:cNvPr>
          <p:cNvSpPr txBox="1"/>
          <p:nvPr/>
        </p:nvSpPr>
        <p:spPr>
          <a:xfrm>
            <a:off x="537493" y="3077693"/>
            <a:ext cx="8069014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Playing soccer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fun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Playing soccer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は「サッカーをすることは」という意味で、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動作を名詞として扱っています。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Playing soccer = fun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fun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Playing soccer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の性質を説明する補語に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なっています。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2337468922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C9A6A-2B4D-4A3B-FCC5-27A4FBBE3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2D9A2A9-2906-1A02-F0B4-BC39FECC1CF5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7AB18C6-913A-0E13-A602-8B060EAA4D75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FC2098D-F0A9-7288-38BB-A81860D89914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A432CAC-509E-9A36-11AE-5A27DF3B4DD9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2A277F2D-14FC-CBA8-8C11-F92097313301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07801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0AC37-3197-0EFE-7A89-05D146954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19218E1-03F0-09C0-4F6F-C0C6DFDB4F8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1895393-C931-6546-9130-A72A93CBC41A}"/>
              </a:ext>
            </a:extLst>
          </p:cNvPr>
          <p:cNvSpPr txBox="1"/>
          <p:nvPr/>
        </p:nvSpPr>
        <p:spPr>
          <a:xfrm>
            <a:off x="863108" y="4636321"/>
            <a:ext cx="741778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Playing soccer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fun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D49E4CF-B062-9A42-6EEF-CFDC64D99DF4}"/>
              </a:ext>
            </a:extLst>
          </p:cNvPr>
          <p:cNvSpPr txBox="1"/>
          <p:nvPr/>
        </p:nvSpPr>
        <p:spPr>
          <a:xfrm>
            <a:off x="1292463" y="622848"/>
            <a:ext cx="6976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サッカーを することは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楽しい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Playing soccer is fun.">
            <a:hlinkClick r:id="" action="ppaction://media"/>
            <a:extLst>
              <a:ext uri="{FF2B5EF4-FFF2-40B4-BE49-F238E27FC236}">
                <a16:creationId xmlns:a16="http://schemas.microsoft.com/office/drawing/2014/main" id="{0BBBA2FD-16BC-C2E9-C336-87E4AEDF79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24255" y="3022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26292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455DE-6208-5A4C-F287-840A3F791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EFC1CD0-B712-212A-4AE2-1E7EE2E1094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6B825D2-16C4-76B1-7EAE-7E097E60F9F0}"/>
              </a:ext>
            </a:extLst>
          </p:cNvPr>
          <p:cNvSpPr txBox="1"/>
          <p:nvPr/>
        </p:nvSpPr>
        <p:spPr>
          <a:xfrm>
            <a:off x="454827" y="2917321"/>
            <a:ext cx="823434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[P------] soccer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fun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Playing soccer is fun.">
            <a:hlinkClick r:id="" action="ppaction://media"/>
            <a:extLst>
              <a:ext uri="{FF2B5EF4-FFF2-40B4-BE49-F238E27FC236}">
                <a16:creationId xmlns:a16="http://schemas.microsoft.com/office/drawing/2014/main" id="{95F453D1-3D00-81FA-662D-EBDFC263E9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41375" y="13303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44113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DEEFF-36E4-1EEB-9C41-E9F311C00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26686FD-53EF-CBAB-AD4C-E76C9A60737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Playing soccer is fun.">
            <a:hlinkClick r:id="" action="ppaction://media"/>
            <a:extLst>
              <a:ext uri="{FF2B5EF4-FFF2-40B4-BE49-F238E27FC236}">
                <a16:creationId xmlns:a16="http://schemas.microsoft.com/office/drawing/2014/main" id="{60D5774B-7140-43F4-B684-E634A6DF5B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41375" y="1330325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1C4DA84-2F9B-32A2-4BA0-647599CE38E2}"/>
              </a:ext>
            </a:extLst>
          </p:cNvPr>
          <p:cNvSpPr txBox="1"/>
          <p:nvPr/>
        </p:nvSpPr>
        <p:spPr>
          <a:xfrm>
            <a:off x="1091579" y="2321004"/>
            <a:ext cx="696084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サッカーを することは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楽しい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25271552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4B6D7-5DC9-DC6A-CE75-5D13D2A0EC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0D8E760-6C2C-D39D-31D2-ADF1FF6BB17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A4E31A9-4ECD-E4F8-4AEC-26C3EF7284C6}"/>
              </a:ext>
            </a:extLst>
          </p:cNvPr>
          <p:cNvSpPr txBox="1"/>
          <p:nvPr/>
        </p:nvSpPr>
        <p:spPr>
          <a:xfrm>
            <a:off x="853335" y="4636321"/>
            <a:ext cx="743731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Reading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books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fun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23160EC-04E0-EA9D-C898-A60E98CAB3C8}"/>
              </a:ext>
            </a:extLst>
          </p:cNvPr>
          <p:cNvSpPr txBox="1"/>
          <p:nvPr/>
        </p:nvSpPr>
        <p:spPr>
          <a:xfrm>
            <a:off x="1945958" y="799737"/>
            <a:ext cx="525207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本を </a:t>
            </a: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読むことは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楽しい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Reading books is fun.">
            <a:hlinkClick r:id="" action="ppaction://media"/>
            <a:extLst>
              <a:ext uri="{FF2B5EF4-FFF2-40B4-BE49-F238E27FC236}">
                <a16:creationId xmlns:a16="http://schemas.microsoft.com/office/drawing/2014/main" id="{A2014D8B-5F17-3573-4733-C6660D489D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03275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06839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B4698-C0C7-AC8C-AA59-90E640D3C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800DD90-6656-65B9-B239-3386FB9E942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F13DC21-3126-F0E2-8F0F-D17AC4929DCE}"/>
              </a:ext>
            </a:extLst>
          </p:cNvPr>
          <p:cNvSpPr txBox="1"/>
          <p:nvPr/>
        </p:nvSpPr>
        <p:spPr>
          <a:xfrm>
            <a:off x="373090" y="2917321"/>
            <a:ext cx="839782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R------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books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Reading books is fun.">
            <a:hlinkClick r:id="" action="ppaction://media"/>
            <a:extLst>
              <a:ext uri="{FF2B5EF4-FFF2-40B4-BE49-F238E27FC236}">
                <a16:creationId xmlns:a16="http://schemas.microsoft.com/office/drawing/2014/main" id="{BC46B4BD-C7F8-3B8F-7579-51B7C2F322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03275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0464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D86A01AD-0833-C118-42C8-9796AE8EF5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600" b="61209"/>
          <a:stretch/>
        </p:blipFill>
        <p:spPr>
          <a:xfrm>
            <a:off x="245278" y="1022216"/>
            <a:ext cx="8586000" cy="73125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enjoyed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listening to music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listening to music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は「音楽を聞くこと」という意味で、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動作を名詞として扱っています。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music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listen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（＝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listening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 の対象を説明しています。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4" y="1753466"/>
            <a:ext cx="34379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彼らは音楽を聞いて楽しみました。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9DA98-20D6-03F8-E2A8-FBB2BFF65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A970C8C-2B09-D5C3-96F6-C9A9236E82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4D7F76E-B36C-8CF6-0864-B74CD0D897AA}"/>
              </a:ext>
            </a:extLst>
          </p:cNvPr>
          <p:cNvSpPr txBox="1"/>
          <p:nvPr/>
        </p:nvSpPr>
        <p:spPr>
          <a:xfrm>
            <a:off x="2092442" y="2321004"/>
            <a:ext cx="495911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本を</a:t>
            </a: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読むことは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楽しい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Reading books is fun.">
            <a:hlinkClick r:id="" action="ppaction://media"/>
            <a:extLst>
              <a:ext uri="{FF2B5EF4-FFF2-40B4-BE49-F238E27FC236}">
                <a16:creationId xmlns:a16="http://schemas.microsoft.com/office/drawing/2014/main" id="{738CC339-5E6D-0AE6-F600-F72440571E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03275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68800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026E9-89C0-8F4C-9178-78E0CE4A1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F6D1499-1A09-949C-64AF-DA5FB4149D3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60DCA11-9D56-957E-DB09-48E7A821C37C}"/>
              </a:ext>
            </a:extLst>
          </p:cNvPr>
          <p:cNvSpPr txBox="1"/>
          <p:nvPr/>
        </p:nvSpPr>
        <p:spPr>
          <a:xfrm>
            <a:off x="1186069" y="4128490"/>
            <a:ext cx="677184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Swimming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in the river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dangerous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48E23D7-63A8-0606-D40F-13DB8D961921}"/>
              </a:ext>
            </a:extLst>
          </p:cNvPr>
          <p:cNvSpPr txBox="1"/>
          <p:nvPr/>
        </p:nvSpPr>
        <p:spPr>
          <a:xfrm>
            <a:off x="324726" y="1236702"/>
            <a:ext cx="849453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川で </a:t>
            </a: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泳ぐことは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危険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Swimming in the river is dangerous.">
            <a:hlinkClick r:id="" action="ppaction://media"/>
            <a:extLst>
              <a:ext uri="{FF2B5EF4-FFF2-40B4-BE49-F238E27FC236}">
                <a16:creationId xmlns:a16="http://schemas.microsoft.com/office/drawing/2014/main" id="{462A164F-47E9-FB03-B27D-1777A6D65F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69925" y="1587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97497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1E8FA-713D-B79D-16E7-E28105ED8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0BA0D96-47F3-FC6E-8969-CA5A052A7C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C9D6DC4-F37A-0270-6509-5B37C742903F}"/>
              </a:ext>
            </a:extLst>
          </p:cNvPr>
          <p:cNvSpPr txBox="1"/>
          <p:nvPr/>
        </p:nvSpPr>
        <p:spPr>
          <a:xfrm>
            <a:off x="1374934" y="2409490"/>
            <a:ext cx="639413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S-------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in the river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dangerous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Swimming in the river is dangerous.">
            <a:hlinkClick r:id="" action="ppaction://media"/>
            <a:extLst>
              <a:ext uri="{FF2B5EF4-FFF2-40B4-BE49-F238E27FC236}">
                <a16:creationId xmlns:a16="http://schemas.microsoft.com/office/drawing/2014/main" id="{21867AEC-7258-34B9-3235-BE8A7653A2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69925" y="1587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9977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30474-B6FF-0D12-88E6-156A3836F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CCF777B-990B-D3F9-A42C-093C3F59BAD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2E46BA2-6CFD-ED67-EAED-B74EDB5762CD}"/>
              </a:ext>
            </a:extLst>
          </p:cNvPr>
          <p:cNvSpPr txBox="1"/>
          <p:nvPr/>
        </p:nvSpPr>
        <p:spPr>
          <a:xfrm>
            <a:off x="283704" y="2875002"/>
            <a:ext cx="85765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川で </a:t>
            </a: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泳ぐことは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危険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Swimming in the river is dangerous.">
            <a:hlinkClick r:id="" action="ppaction://media"/>
            <a:extLst>
              <a:ext uri="{FF2B5EF4-FFF2-40B4-BE49-F238E27FC236}">
                <a16:creationId xmlns:a16="http://schemas.microsoft.com/office/drawing/2014/main" id="{2FF2DBA7-BB59-C805-EB22-224D2158B8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69925" y="1587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10840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E30F5-A4F0-1353-749C-03031BC95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E8A8D7A7-95CB-D6EF-6AE9-D28D33AE20F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5000" b="21238"/>
          <a:stretch/>
        </p:blipFill>
        <p:spPr>
          <a:xfrm>
            <a:off x="245278" y="1022216"/>
            <a:ext cx="8586000" cy="66246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13FD63C1-52F5-0824-2A70-AEB38FCC46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53A22FC-2BDB-AE97-0C88-3C345BDDD862}"/>
              </a:ext>
            </a:extLst>
          </p:cNvPr>
          <p:cNvSpPr txBox="1"/>
          <p:nvPr/>
        </p:nvSpPr>
        <p:spPr>
          <a:xfrm>
            <a:off x="1032444" y="1684681"/>
            <a:ext cx="35395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私の趣味は切手を集めることです。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7810C50-8387-4414-C70D-08B8AAA4B214}"/>
              </a:ext>
            </a:extLst>
          </p:cNvPr>
          <p:cNvSpPr/>
          <p:nvPr/>
        </p:nvSpPr>
        <p:spPr>
          <a:xfrm>
            <a:off x="0" y="2871019"/>
            <a:ext cx="9144000" cy="3986981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A04B8EB-0237-237B-3F6B-601A88E665B5}"/>
              </a:ext>
            </a:extLst>
          </p:cNvPr>
          <p:cNvSpPr txBox="1"/>
          <p:nvPr/>
        </p:nvSpPr>
        <p:spPr>
          <a:xfrm>
            <a:off x="537493" y="3077693"/>
            <a:ext cx="8069014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My hobby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collecting stamps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collecting stamps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は「切手を集めること」という意味で、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動作を名詞として扱っています。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My hobby = collecting stamps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collecting stamps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My hobby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の内容を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説明する補語になっています。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1392787864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39D95-4A7F-0664-E0C3-75BB6B107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C2A821F-B45C-8C9A-E7D6-21EC1510F799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2438D0E-76DE-169A-1B10-5F4777CC7EA1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1F6A996-9FCD-AB01-4E29-4CB07938B831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A3B9909-17A0-8B2E-509D-27ED72C80C03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037882AB-EFFE-7228-4D72-46F5647462A3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337502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AB56E1-D240-FC9E-F70C-3B301B6D2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8DDBEC7-8BE5-46DB-0382-D8DE04FDDEF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D6216CA-CE66-D3A2-91A5-B1FE3DDB8529}"/>
              </a:ext>
            </a:extLst>
          </p:cNvPr>
          <p:cNvSpPr txBox="1"/>
          <p:nvPr/>
        </p:nvSpPr>
        <p:spPr>
          <a:xfrm>
            <a:off x="1563660" y="4128490"/>
            <a:ext cx="601666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hobby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4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collecting stamps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B269A68-761E-C645-AC1F-130D055DCF6F}"/>
              </a:ext>
            </a:extLst>
          </p:cNvPr>
          <p:cNvSpPr txBox="1"/>
          <p:nvPr/>
        </p:nvSpPr>
        <p:spPr>
          <a:xfrm>
            <a:off x="935683" y="713174"/>
            <a:ext cx="727262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私の趣味は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切手を 集めること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My hobby is collecting stamps.">
            <a:hlinkClick r:id="" action="ppaction://media"/>
            <a:extLst>
              <a:ext uri="{FF2B5EF4-FFF2-40B4-BE49-F238E27FC236}">
                <a16:creationId xmlns:a16="http://schemas.microsoft.com/office/drawing/2014/main" id="{F5E90FA7-5D9C-F16A-9EC1-F7741776E7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93750" y="1539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32267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C00BD-653B-B477-96FA-23E638D8D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4A3668F-DDD2-E0B5-1029-9DF9090792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13FB45A-6774-6A03-7200-0B6BDD1A33FD}"/>
              </a:ext>
            </a:extLst>
          </p:cNvPr>
          <p:cNvSpPr txBox="1"/>
          <p:nvPr/>
        </p:nvSpPr>
        <p:spPr>
          <a:xfrm>
            <a:off x="1378879" y="2409490"/>
            <a:ext cx="638624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hobby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4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[c---------] stamps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My hobby is collecting stamps.">
            <a:hlinkClick r:id="" action="ppaction://media"/>
            <a:extLst>
              <a:ext uri="{FF2B5EF4-FFF2-40B4-BE49-F238E27FC236}">
                <a16:creationId xmlns:a16="http://schemas.microsoft.com/office/drawing/2014/main" id="{3A57735E-250A-D784-B116-AE84FE4C22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93750" y="1539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67987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A5B551-0E1E-F0B6-5AD9-59E997D44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B1964C0-9CC4-A0CB-C2E7-765381FBCFD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B648B5A-8D76-663E-8E9C-7F10756E5D65}"/>
              </a:ext>
            </a:extLst>
          </p:cNvPr>
          <p:cNvSpPr txBox="1"/>
          <p:nvPr/>
        </p:nvSpPr>
        <p:spPr>
          <a:xfrm>
            <a:off x="935687" y="2321004"/>
            <a:ext cx="727262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私の趣味は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切手を 集めること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My hobby is collecting stamps.">
            <a:hlinkClick r:id="" action="ppaction://media"/>
            <a:extLst>
              <a:ext uri="{FF2B5EF4-FFF2-40B4-BE49-F238E27FC236}">
                <a16:creationId xmlns:a16="http://schemas.microsoft.com/office/drawing/2014/main" id="{D9FE23E5-6D01-0CBE-9EF5-C0D96B6DFE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93750" y="1539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4633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6F97C-2999-3571-E6BE-3BF46E465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20621DC-AC34-491A-B31E-5544E3A3231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BE674CA-0842-6998-982D-13F59C56D37E}"/>
              </a:ext>
            </a:extLst>
          </p:cNvPr>
          <p:cNvSpPr txBox="1"/>
          <p:nvPr/>
        </p:nvSpPr>
        <p:spPr>
          <a:xfrm>
            <a:off x="501170" y="4128490"/>
            <a:ext cx="814164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hobby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4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watching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a tennis match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7F0BAEF-B6BD-665B-0B5B-7D7049E94676}"/>
              </a:ext>
            </a:extLst>
          </p:cNvPr>
          <p:cNvSpPr txBox="1"/>
          <p:nvPr/>
        </p:nvSpPr>
        <p:spPr>
          <a:xfrm>
            <a:off x="423092" y="690490"/>
            <a:ext cx="829779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私の趣味は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テニスの試合を</a:t>
            </a:r>
            <a:endParaRPr kumimoji="1" lang="en-US" altLang="ja-JP" sz="4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見ること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My hobby is watching a tennis match.">
            <a:hlinkClick r:id="" action="ppaction://media"/>
            <a:extLst>
              <a:ext uri="{FF2B5EF4-FFF2-40B4-BE49-F238E27FC236}">
                <a16:creationId xmlns:a16="http://schemas.microsoft.com/office/drawing/2014/main" id="{FC8D07A0-B669-B8E9-C572-8A2452627B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98525" y="1273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21955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483EB-53E9-58BA-18AD-D619362F1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AA81F97-8E2E-D2B1-B8BB-D63233830B0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950839C-95DA-A7B6-785D-599D059A92DE}"/>
              </a:ext>
            </a:extLst>
          </p:cNvPr>
          <p:cNvSpPr txBox="1"/>
          <p:nvPr/>
        </p:nvSpPr>
        <p:spPr>
          <a:xfrm>
            <a:off x="382846" y="2409490"/>
            <a:ext cx="837830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[h----]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4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w-------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a tennis match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My hobby is watching a tennis match.">
            <a:hlinkClick r:id="" action="ppaction://media"/>
            <a:extLst>
              <a:ext uri="{FF2B5EF4-FFF2-40B4-BE49-F238E27FC236}">
                <a16:creationId xmlns:a16="http://schemas.microsoft.com/office/drawing/2014/main" id="{E18C68AB-4311-EF27-DC73-F8F99EE2E70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98525" y="1273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9124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1B889-ED7E-E587-95D6-F3E06C087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57D4BDF-E901-9A5C-9B01-189744D5160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484D2D3-F224-8358-153E-D02BDA0AE60B}"/>
              </a:ext>
            </a:extLst>
          </p:cNvPr>
          <p:cNvSpPr txBox="1"/>
          <p:nvPr/>
        </p:nvSpPr>
        <p:spPr>
          <a:xfrm>
            <a:off x="464134" y="2321004"/>
            <a:ext cx="821573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私の趣味は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テニスの試合を</a:t>
            </a:r>
            <a:endParaRPr kumimoji="1" lang="en-US" altLang="ja-JP" sz="4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見ること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My hobby is watching a tennis match.">
            <a:hlinkClick r:id="" action="ppaction://media"/>
            <a:extLst>
              <a:ext uri="{FF2B5EF4-FFF2-40B4-BE49-F238E27FC236}">
                <a16:creationId xmlns:a16="http://schemas.microsoft.com/office/drawing/2014/main" id="{D80F77FC-BD85-77C2-738E-A10C19DBA8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98525" y="1273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00925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3C0A61-6BD4-5392-2589-C5EE31BBB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C4CE7E8-43E2-B6A8-9271-0D288E20555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11230BD-67CC-C62F-817C-7DB48855780B}"/>
              </a:ext>
            </a:extLst>
          </p:cNvPr>
          <p:cNvSpPr txBox="1"/>
          <p:nvPr/>
        </p:nvSpPr>
        <p:spPr>
          <a:xfrm>
            <a:off x="1384253" y="4128490"/>
            <a:ext cx="637548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job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4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teaching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Japanese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CABDEF2-32B7-82F1-B9F4-1F5CD3B4E4F2}"/>
              </a:ext>
            </a:extLst>
          </p:cNvPr>
          <p:cNvSpPr txBox="1"/>
          <p:nvPr/>
        </p:nvSpPr>
        <p:spPr>
          <a:xfrm>
            <a:off x="935682" y="690490"/>
            <a:ext cx="727262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私の仕事は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国語を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教えること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My job is teaching Japanese.">
            <a:hlinkClick r:id="" action="ppaction://media"/>
            <a:extLst>
              <a:ext uri="{FF2B5EF4-FFF2-40B4-BE49-F238E27FC236}">
                <a16:creationId xmlns:a16="http://schemas.microsoft.com/office/drawing/2014/main" id="{F6DB7C3A-8771-F972-93AF-206AC0D938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65200" y="12636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08095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2A7E5-E421-35E4-E623-07A558CA4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D2A128C-3F6E-77A4-FEA9-789CA1A71D1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E3FBF98-D934-5347-EDF9-9C81C7EFFC2F}"/>
              </a:ext>
            </a:extLst>
          </p:cNvPr>
          <p:cNvSpPr txBox="1"/>
          <p:nvPr/>
        </p:nvSpPr>
        <p:spPr>
          <a:xfrm>
            <a:off x="1378879" y="2409490"/>
            <a:ext cx="638624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job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4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t-------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Japanese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My job is teaching Japanese.">
            <a:hlinkClick r:id="" action="ppaction://media"/>
            <a:extLst>
              <a:ext uri="{FF2B5EF4-FFF2-40B4-BE49-F238E27FC236}">
                <a16:creationId xmlns:a16="http://schemas.microsoft.com/office/drawing/2014/main" id="{353B1329-7F6D-57DC-C04C-FE3A2F4059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65200" y="12636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50869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2E79D-7E7B-6376-70D1-39F95D3C3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6FF3288-FD3D-E496-4C1D-58A4D15F36A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13B406-1637-502E-5AD3-5DCCD24F6DB8}"/>
              </a:ext>
            </a:extLst>
          </p:cNvPr>
          <p:cNvSpPr txBox="1"/>
          <p:nvPr/>
        </p:nvSpPr>
        <p:spPr>
          <a:xfrm>
            <a:off x="935687" y="2321004"/>
            <a:ext cx="727262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私の仕事は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国語を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教えること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My job is teaching Japanese.">
            <a:hlinkClick r:id="" action="ppaction://media"/>
            <a:extLst>
              <a:ext uri="{FF2B5EF4-FFF2-40B4-BE49-F238E27FC236}">
                <a16:creationId xmlns:a16="http://schemas.microsoft.com/office/drawing/2014/main" id="{E0F5575F-6A9B-B00A-DF45-824CB1EABA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65200" y="12636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42782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14E49-7339-39AF-80F6-E6587470C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DFA9423E-A92C-A398-1D9D-4790D23B28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3903" b="3017"/>
          <a:stretch/>
        </p:blipFill>
        <p:spPr>
          <a:xfrm>
            <a:off x="245278" y="1022216"/>
            <a:ext cx="8586000" cy="629641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385EBD1-D911-E8AD-37E0-DD78F4AA4F52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CB1B7CB-7CFE-0621-BDE6-F70E0331BDD0}"/>
              </a:ext>
            </a:extLst>
          </p:cNvPr>
          <p:cNvSpPr txBox="1"/>
          <p:nvPr/>
        </p:nvSpPr>
        <p:spPr>
          <a:xfrm>
            <a:off x="537492" y="3677650"/>
            <a:ext cx="8293785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about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は「どうですか？」という意味で、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提案や勧誘を表す定型表現です。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writing a letter to him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は「彼に手紙を書くこと」という意味で、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動作を名詞として扱っています。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him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write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（＝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writing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 の対象を説明しています。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3552DF4F-81C1-BC8A-4CC3-D73BFCDFF8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8363D06-2DAE-65F8-24E0-D03DE747703F}"/>
              </a:ext>
            </a:extLst>
          </p:cNvPr>
          <p:cNvSpPr txBox="1"/>
          <p:nvPr/>
        </p:nvSpPr>
        <p:spPr>
          <a:xfrm>
            <a:off x="1032444" y="1684681"/>
            <a:ext cx="33363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彼に手紙を書いてはどうですか。</a:t>
            </a:r>
          </a:p>
        </p:txBody>
      </p:sp>
    </p:spTree>
    <p:extLst>
      <p:ext uri="{BB962C8B-B14F-4D97-AF65-F5344CB8AC3E}">
        <p14:creationId xmlns:p14="http://schemas.microsoft.com/office/powerpoint/2010/main" val="140383629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5220D2-6B4C-6B4E-58DD-ADF526FAA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152F9C7-708F-BC39-6C7A-C2032232E2BA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E66D7C1-60AF-D013-29A8-F8CD7AD689B8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DD5D570-7DB9-4EB4-4C7F-E1FB1743651D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85D10A6-1D3A-5084-2AE7-02CB5842C6F0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253AEDA8-BD5B-CC66-3996-FB45AB9C70B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706744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2901D-3422-99A2-D3F9-C109AB7C2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6747D33-4C3D-A648-473B-EAADD9CB481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2FF76BE-ABD3-5337-8082-1B324CD1166E}"/>
              </a:ext>
            </a:extLst>
          </p:cNvPr>
          <p:cNvSpPr txBox="1"/>
          <p:nvPr/>
        </p:nvSpPr>
        <p:spPr>
          <a:xfrm>
            <a:off x="771065" y="4128490"/>
            <a:ext cx="778126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about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writing a letter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to him?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5BD9AA8-A439-A0B2-9069-7274EB8734E6}"/>
              </a:ext>
            </a:extLst>
          </p:cNvPr>
          <p:cNvSpPr txBox="1"/>
          <p:nvPr/>
        </p:nvSpPr>
        <p:spPr>
          <a:xfrm>
            <a:off x="672237" y="690490"/>
            <a:ext cx="77995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どうですか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手紙を 書くことは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彼に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How about writing a letter  to him">
            <a:hlinkClick r:id="" action="ppaction://media"/>
            <a:extLst>
              <a:ext uri="{FF2B5EF4-FFF2-40B4-BE49-F238E27FC236}">
                <a16:creationId xmlns:a16="http://schemas.microsoft.com/office/drawing/2014/main" id="{268B8E6B-8023-74C0-7EC6-E5B7100A7C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50900" y="1444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37658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DFB6E-229F-91FA-19BC-2FC4BA941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1D21839-6280-F69D-C1B8-1F055D4CA62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2265440-0B6A-2BBA-F11A-EF7C926AAB60}"/>
              </a:ext>
            </a:extLst>
          </p:cNvPr>
          <p:cNvSpPr txBox="1"/>
          <p:nvPr/>
        </p:nvSpPr>
        <p:spPr>
          <a:xfrm>
            <a:off x="401668" y="2409490"/>
            <a:ext cx="834066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about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[w------] a letter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to him?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How about writing a letter  to him">
            <a:hlinkClick r:id="" action="ppaction://media"/>
            <a:extLst>
              <a:ext uri="{FF2B5EF4-FFF2-40B4-BE49-F238E27FC236}">
                <a16:creationId xmlns:a16="http://schemas.microsoft.com/office/drawing/2014/main" id="{CE17260D-E5DC-E2B6-0F06-7AA92D8B25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50900" y="1444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26013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AF0DD-AA29-C0D0-D15A-5BADB067C3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64B0DD2-8200-3B68-B4A4-1E85C5432F9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C757C5D-607C-2853-6CA7-893ED23E10DD}"/>
              </a:ext>
            </a:extLst>
          </p:cNvPr>
          <p:cNvSpPr txBox="1"/>
          <p:nvPr/>
        </p:nvSpPr>
        <p:spPr>
          <a:xfrm>
            <a:off x="672237" y="2321004"/>
            <a:ext cx="77995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どうですか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手紙を 書くことは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彼に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How about writing a letter  to him">
            <a:hlinkClick r:id="" action="ppaction://media"/>
            <a:extLst>
              <a:ext uri="{FF2B5EF4-FFF2-40B4-BE49-F238E27FC236}">
                <a16:creationId xmlns:a16="http://schemas.microsoft.com/office/drawing/2014/main" id="{F22BF3B6-F37D-F453-9FBA-BC1DAD7A60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50900" y="1444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00389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7F4B-0089-0A1A-82B5-4D7A9099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DDA79B-8CC9-8AB4-794D-6346078E8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37B8A2-0DC1-10FA-D6EC-069DED088347}"/>
              </a:ext>
            </a:extLst>
          </p:cNvPr>
          <p:cNvSpPr txBox="1"/>
          <p:nvPr/>
        </p:nvSpPr>
        <p:spPr>
          <a:xfrm>
            <a:off x="1532061" y="4128490"/>
            <a:ext cx="607987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enjoyed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listening to music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25122-3A63-6088-95FB-1E6AF086672D}"/>
              </a:ext>
            </a:extLst>
          </p:cNvPr>
          <p:cNvSpPr txBox="1"/>
          <p:nvPr/>
        </p:nvSpPr>
        <p:spPr>
          <a:xfrm>
            <a:off x="1354561" y="690490"/>
            <a:ext cx="643487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楽しみました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音楽を 聴くことを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y enjoyed listening to music.">
            <a:hlinkClick r:id="" action="ppaction://media"/>
            <a:extLst>
              <a:ext uri="{FF2B5EF4-FFF2-40B4-BE49-F238E27FC236}">
                <a16:creationId xmlns:a16="http://schemas.microsoft.com/office/drawing/2014/main" id="{14F140ED-9F61-5B76-01FB-9AB20F06954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31925" y="1054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07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C2BA89-7435-10D5-FAA1-C4F06745A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20EE0E4-6C95-B92A-D448-AC58717B11F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0430C3C-FB8E-BE70-5544-E7C352CEB934}"/>
              </a:ext>
            </a:extLst>
          </p:cNvPr>
          <p:cNvSpPr txBox="1"/>
          <p:nvPr/>
        </p:nvSpPr>
        <p:spPr>
          <a:xfrm>
            <a:off x="934172" y="4128490"/>
            <a:ext cx="727565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about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doing</a:t>
            </a:r>
            <a:r>
              <a:rPr kumimoji="1" lang="en-US" altLang="ja-JP" sz="44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volunteer work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EED5D72-3F92-8875-DF67-A4282D29DA21}"/>
              </a:ext>
            </a:extLst>
          </p:cNvPr>
          <p:cNvSpPr txBox="1"/>
          <p:nvPr/>
        </p:nvSpPr>
        <p:spPr>
          <a:xfrm>
            <a:off x="1718476" y="96013"/>
            <a:ext cx="570704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どうですか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ボランティア活動を</a:t>
            </a:r>
            <a:endParaRPr kumimoji="1" lang="en-US" altLang="ja-JP" sz="4800" b="1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することは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How about doing volunteer work">
            <a:hlinkClick r:id="" action="ppaction://media"/>
            <a:extLst>
              <a:ext uri="{FF2B5EF4-FFF2-40B4-BE49-F238E27FC236}">
                <a16:creationId xmlns:a16="http://schemas.microsoft.com/office/drawing/2014/main" id="{F9F353E1-62D8-448F-CDFE-075760A192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46150" y="1016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60102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067EED-7E50-C20F-9D76-B224E979E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1D643B0-91A2-3BD5-7C4D-0B77CE09FBD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DD3D954-2531-2E41-3A47-DF2ACB7F878F}"/>
              </a:ext>
            </a:extLst>
          </p:cNvPr>
          <p:cNvSpPr txBox="1"/>
          <p:nvPr/>
        </p:nvSpPr>
        <p:spPr>
          <a:xfrm>
            <a:off x="792504" y="2409490"/>
            <a:ext cx="755899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[a----]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d----</a:t>
            </a:r>
            <a:r>
              <a:rPr kumimoji="1" lang="en-US" altLang="ja-JP" sz="44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volunteer work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How about doing volunteer work">
            <a:hlinkClick r:id="" action="ppaction://media"/>
            <a:extLst>
              <a:ext uri="{FF2B5EF4-FFF2-40B4-BE49-F238E27FC236}">
                <a16:creationId xmlns:a16="http://schemas.microsoft.com/office/drawing/2014/main" id="{1D23C338-AE90-854C-586D-110A58229C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46150" y="1016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92272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C636E-10F2-B49A-4148-65C7CF569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036069F-1620-CBA0-9396-7AACC85DC1B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E98A79A-7592-53A5-D262-88777C55C25E}"/>
              </a:ext>
            </a:extLst>
          </p:cNvPr>
          <p:cNvSpPr txBox="1"/>
          <p:nvPr/>
        </p:nvSpPr>
        <p:spPr>
          <a:xfrm>
            <a:off x="1718476" y="1767006"/>
            <a:ext cx="570704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どうですか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ボランティア活動を</a:t>
            </a:r>
            <a:endParaRPr kumimoji="1" lang="en-US" altLang="ja-JP" sz="4800" b="1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することは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How about doing volunteer work">
            <a:hlinkClick r:id="" action="ppaction://media"/>
            <a:extLst>
              <a:ext uri="{FF2B5EF4-FFF2-40B4-BE49-F238E27FC236}">
                <a16:creationId xmlns:a16="http://schemas.microsoft.com/office/drawing/2014/main" id="{D4B5F83C-2E2B-73AF-2256-078618FE99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46150" y="1016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99498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58135-238D-5D37-45D2-49DDE4D51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4A6CFED-EAB1-2F4B-A3E7-5ABFE62FD53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D56F8B-3225-D210-004B-6F52049475B3}"/>
              </a:ext>
            </a:extLst>
          </p:cNvPr>
          <p:cNvSpPr txBox="1"/>
          <p:nvPr/>
        </p:nvSpPr>
        <p:spPr>
          <a:xfrm>
            <a:off x="392652" y="4636321"/>
            <a:ext cx="835869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about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taking</a:t>
            </a:r>
            <a:r>
              <a:rPr kumimoji="1" lang="en-US" altLang="ja-JP" sz="44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a rest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B150893-B8DB-3206-23FE-59A4466AAAC6}"/>
              </a:ext>
            </a:extLst>
          </p:cNvPr>
          <p:cNvSpPr txBox="1"/>
          <p:nvPr/>
        </p:nvSpPr>
        <p:spPr>
          <a:xfrm>
            <a:off x="1698333" y="690490"/>
            <a:ext cx="574733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どうですか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休憩を </a:t>
            </a:r>
            <a:r>
              <a:rPr kumimoji="1" lang="ja-JP" altLang="en-US" sz="4800" b="1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とることは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How about  taking a rest">
            <a:hlinkClick r:id="" action="ppaction://media"/>
            <a:extLst>
              <a:ext uri="{FF2B5EF4-FFF2-40B4-BE49-F238E27FC236}">
                <a16:creationId xmlns:a16="http://schemas.microsoft.com/office/drawing/2014/main" id="{D5C4C092-C023-67B8-702F-B7BC7D7111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60425" y="9207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86903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A4AC5-2700-A3FB-B3E2-EC610FF1F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42F01B3-A763-AE6B-652C-C03F5A51350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F5F6918-6361-AC9A-8010-08464CBA4688}"/>
              </a:ext>
            </a:extLst>
          </p:cNvPr>
          <p:cNvSpPr txBox="1"/>
          <p:nvPr/>
        </p:nvSpPr>
        <p:spPr>
          <a:xfrm>
            <a:off x="73522" y="2917321"/>
            <a:ext cx="899695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[a----]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t-----</a:t>
            </a:r>
            <a:r>
              <a:rPr kumimoji="1" lang="en-US" altLang="ja-JP" sz="44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a rest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How about  taking a rest">
            <a:hlinkClick r:id="" action="ppaction://media"/>
            <a:extLst>
              <a:ext uri="{FF2B5EF4-FFF2-40B4-BE49-F238E27FC236}">
                <a16:creationId xmlns:a16="http://schemas.microsoft.com/office/drawing/2014/main" id="{11EEC624-09E4-75FB-1B36-9F6387238A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60425" y="9207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46424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F293D-322C-E4A0-8674-FD3EAFBC4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4A0C127-4A31-0771-9FF8-464496DD0BA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96765B0-E7AA-8493-D5BF-8768A3A57548}"/>
              </a:ext>
            </a:extLst>
          </p:cNvPr>
          <p:cNvSpPr txBox="1"/>
          <p:nvPr/>
        </p:nvSpPr>
        <p:spPr>
          <a:xfrm>
            <a:off x="1698334" y="2321004"/>
            <a:ext cx="574733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どうですか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休憩を </a:t>
            </a:r>
            <a:r>
              <a:rPr kumimoji="1" lang="ja-JP" altLang="en-US" sz="4800" b="1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とることは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How about  taking a rest">
            <a:hlinkClick r:id="" action="ppaction://media"/>
            <a:extLst>
              <a:ext uri="{FF2B5EF4-FFF2-40B4-BE49-F238E27FC236}">
                <a16:creationId xmlns:a16="http://schemas.microsoft.com/office/drawing/2014/main" id="{4F0E8DCE-D11D-6F85-D766-6C473E184C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60425" y="9207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26317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49544-C205-8CB1-D1D0-88722AE2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718541-0614-BDC3-BA22-22F44FD44F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7D081D-9E3C-113A-610D-C733A4092C28}"/>
              </a:ext>
            </a:extLst>
          </p:cNvPr>
          <p:cNvSpPr txBox="1"/>
          <p:nvPr/>
        </p:nvSpPr>
        <p:spPr>
          <a:xfrm>
            <a:off x="1400732" y="2409490"/>
            <a:ext cx="634253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[e------]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[l--------] to music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y enjoyed listening to music.">
            <a:hlinkClick r:id="" action="ppaction://media"/>
            <a:extLst>
              <a:ext uri="{FF2B5EF4-FFF2-40B4-BE49-F238E27FC236}">
                <a16:creationId xmlns:a16="http://schemas.microsoft.com/office/drawing/2014/main" id="{9B1CC1ED-9159-248F-2617-B858CA1109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31925" y="1054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789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7163-D765-2D6E-E4E4-916A27F0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FEB209-6B48-3650-86F1-262BDE5322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00B9558-CBC7-0060-4931-2A6E8EA1F46E}"/>
              </a:ext>
            </a:extLst>
          </p:cNvPr>
          <p:cNvSpPr txBox="1"/>
          <p:nvPr/>
        </p:nvSpPr>
        <p:spPr>
          <a:xfrm>
            <a:off x="1354561" y="2321004"/>
            <a:ext cx="643487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楽しみました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音楽を 聴くことを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y enjoyed listening to music.">
            <a:hlinkClick r:id="" action="ppaction://media"/>
            <a:extLst>
              <a:ext uri="{FF2B5EF4-FFF2-40B4-BE49-F238E27FC236}">
                <a16:creationId xmlns:a16="http://schemas.microsoft.com/office/drawing/2014/main" id="{58B6200B-1F0A-6584-C03C-CECE6B7B6A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31925" y="1054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05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80BB3-6E59-5B42-7B05-DA647A193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BAD4312-3382-0337-E6C2-52B9E74ECD8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8B67A17-4E85-5BD9-71C2-FBE7AC86ACF8}"/>
              </a:ext>
            </a:extLst>
          </p:cNvPr>
          <p:cNvSpPr txBox="1"/>
          <p:nvPr/>
        </p:nvSpPr>
        <p:spPr>
          <a:xfrm>
            <a:off x="1675050" y="4128490"/>
            <a:ext cx="579389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enjoyed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drawing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pictures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DA14BCF-9FD8-D631-35CD-8086F2F74CFA}"/>
              </a:ext>
            </a:extLst>
          </p:cNvPr>
          <p:cNvSpPr txBox="1"/>
          <p:nvPr/>
        </p:nvSpPr>
        <p:spPr>
          <a:xfrm>
            <a:off x="1354561" y="690490"/>
            <a:ext cx="643487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楽しみました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絵を 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描くことを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y enjoyed drawing pictures.">
            <a:hlinkClick r:id="" action="ppaction://media"/>
            <a:extLst>
              <a:ext uri="{FF2B5EF4-FFF2-40B4-BE49-F238E27FC236}">
                <a16:creationId xmlns:a16="http://schemas.microsoft.com/office/drawing/2014/main" id="{3CEA9273-6990-4E9D-2504-797526CC80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41375" y="1454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97618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AC145-CD6A-29DE-BDD9-3947294CA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57A190E-929A-905A-86D4-4FAEE1EF58D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DC4582F-F6FA-677F-C4AF-B8D928742B43}"/>
              </a:ext>
            </a:extLst>
          </p:cNvPr>
          <p:cNvSpPr txBox="1"/>
          <p:nvPr/>
        </p:nvSpPr>
        <p:spPr>
          <a:xfrm>
            <a:off x="1566356" y="2409490"/>
            <a:ext cx="601128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[e------]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d------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pictures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y enjoyed drawing pictures.">
            <a:hlinkClick r:id="" action="ppaction://media"/>
            <a:extLst>
              <a:ext uri="{FF2B5EF4-FFF2-40B4-BE49-F238E27FC236}">
                <a16:creationId xmlns:a16="http://schemas.microsoft.com/office/drawing/2014/main" id="{C9E7FAF9-A4E5-C83F-3F86-8C5E06198FC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41375" y="1454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86296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967BC-76C3-699C-1989-E25F15D72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7D6852E-E8F2-9763-E6FB-7CCD91D8F32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32E34B5-F02E-730D-4688-6E39881888ED}"/>
              </a:ext>
            </a:extLst>
          </p:cNvPr>
          <p:cNvSpPr txBox="1"/>
          <p:nvPr/>
        </p:nvSpPr>
        <p:spPr>
          <a:xfrm>
            <a:off x="1354561" y="2321004"/>
            <a:ext cx="643487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楽しみました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絵を 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描くことを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ey enjoyed drawing pictures.">
            <a:hlinkClick r:id="" action="ppaction://media"/>
            <a:extLst>
              <a:ext uri="{FF2B5EF4-FFF2-40B4-BE49-F238E27FC236}">
                <a16:creationId xmlns:a16="http://schemas.microsoft.com/office/drawing/2014/main" id="{D2F6571F-48E8-2345-D95B-B94001FA3A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41375" y="1454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61737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16805</TotalTime>
  <Words>910</Words>
  <Application>Microsoft Office PowerPoint</Application>
  <PresentationFormat>画面に合わせる (4:3)</PresentationFormat>
  <Paragraphs>175</Paragraphs>
  <Slides>45</Slides>
  <Notes>36</Notes>
  <HiddenSlides>0</HiddenSlides>
  <MMClips>36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5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2077</cp:revision>
  <cp:lastPrinted>2016-06-23T16:36:17Z</cp:lastPrinted>
  <dcterms:created xsi:type="dcterms:W3CDTF">2016-05-30T03:13:09Z</dcterms:created>
  <dcterms:modified xsi:type="dcterms:W3CDTF">2025-12-23T08:20:57Z</dcterms:modified>
</cp:coreProperties>
</file>