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7"/>
  </p:notesMasterIdLst>
  <p:handoutMasterIdLst>
    <p:handoutMasterId r:id="rId48"/>
  </p:handoutMasterIdLst>
  <p:sldIdLst>
    <p:sldId id="3668" r:id="rId2"/>
    <p:sldId id="3669" r:id="rId3"/>
    <p:sldId id="4151" r:id="rId4"/>
    <p:sldId id="4096" r:id="rId5"/>
    <p:sldId id="4133" r:id="rId6"/>
    <p:sldId id="4098" r:id="rId7"/>
    <p:sldId id="4152" r:id="rId8"/>
    <p:sldId id="4153" r:id="rId9"/>
    <p:sldId id="4154" r:id="rId10"/>
    <p:sldId id="4155" r:id="rId11"/>
    <p:sldId id="4156" r:id="rId12"/>
    <p:sldId id="4157" r:id="rId13"/>
    <p:sldId id="4211" r:id="rId14"/>
    <p:sldId id="4159" r:id="rId15"/>
    <p:sldId id="4160" r:id="rId16"/>
    <p:sldId id="4161" r:id="rId17"/>
    <p:sldId id="4162" r:id="rId18"/>
    <p:sldId id="4163" r:id="rId19"/>
    <p:sldId id="4164" r:id="rId20"/>
    <p:sldId id="4165" r:id="rId21"/>
    <p:sldId id="4166" r:id="rId22"/>
    <p:sldId id="4167" r:id="rId23"/>
    <p:sldId id="4168" r:id="rId24"/>
    <p:sldId id="4212" r:id="rId25"/>
    <p:sldId id="4170" r:id="rId26"/>
    <p:sldId id="4171" r:id="rId27"/>
    <p:sldId id="4172" r:id="rId28"/>
    <p:sldId id="4173" r:id="rId29"/>
    <p:sldId id="4174" r:id="rId30"/>
    <p:sldId id="4175" r:id="rId31"/>
    <p:sldId id="4176" r:id="rId32"/>
    <p:sldId id="4177" r:id="rId33"/>
    <p:sldId id="4178" r:id="rId34"/>
    <p:sldId id="4179" r:id="rId35"/>
    <p:sldId id="4213" r:id="rId36"/>
    <p:sldId id="4181" r:id="rId37"/>
    <p:sldId id="4182" r:id="rId38"/>
    <p:sldId id="4183" r:id="rId39"/>
    <p:sldId id="4184" r:id="rId40"/>
    <p:sldId id="4185" r:id="rId41"/>
    <p:sldId id="4186" r:id="rId42"/>
    <p:sldId id="4187" r:id="rId43"/>
    <p:sldId id="4188" r:id="rId44"/>
    <p:sldId id="4189" r:id="rId45"/>
    <p:sldId id="4190" r:id="rId46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CBAD"/>
    <a:srgbClr val="005C2A"/>
    <a:srgbClr val="00FF00"/>
    <a:srgbClr val="FFFF8B"/>
    <a:srgbClr val="B4FEB4"/>
    <a:srgbClr val="FF3399"/>
    <a:srgbClr val="0043C8"/>
    <a:srgbClr val="FFFF00"/>
    <a:srgbClr val="CC3399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58" autoAdjust="0"/>
    <p:restoredTop sz="94270" autoAdjust="0"/>
  </p:normalViewPr>
  <p:slideViewPr>
    <p:cSldViewPr snapToGrid="0">
      <p:cViewPr varScale="1">
        <p:scale>
          <a:sx n="113" d="100"/>
          <a:sy n="113" d="100"/>
        </p:scale>
        <p:origin x="1530" y="108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51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2B1F34B9-0AC5-4E73-BF1F-21CCB564203A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9E2676CF-156D-46B0-A308-5BE7C3EAC66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51490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1002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594C8D1A-E903-4CC0-AEC9-4041A386BBE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34" tIns="46017" rIns="92034" bIns="4601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249" y="4777365"/>
            <a:ext cx="5437179" cy="3909042"/>
          </a:xfrm>
          <a:prstGeom prst="rect">
            <a:avLst/>
          </a:prstGeom>
        </p:spPr>
        <p:txBody>
          <a:bodyPr vert="horz" lIns="92034" tIns="46017" rIns="92034" bIns="4601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1002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EE94831B-95E8-4741-AC9E-FAE0388C9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6092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A75265-E0B0-37D9-1014-EB6AAEFACC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6549BAA-E17B-96E9-29C4-3105424F72A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C1A5117-5A50-15D6-F07A-74C2C2770E3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53EF793-21F5-7B31-7383-0B614D5524B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3639569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585BE2-A492-D5EC-4540-D8A267049F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D8E11BB-6BAE-1E75-A276-A2C99B12BC5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2954B090-9966-189D-958E-EB71C43A748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33874C0-22D3-EE90-3172-42F48899998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222226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1B3747-0E88-02B1-5A7E-09839A8E44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E544826E-9B27-375B-33AE-34CFF19B74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B51E472-32FC-BE10-DDFA-84A1B8F147C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94F9EC8-7045-8789-C532-A061E12B0D7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4330759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F763CB-0659-26B9-57B3-8626C8ABAB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63F8429D-0446-73EC-6F9B-D874BB6D2A4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8A193CF7-9F56-A060-1D02-0A30C2C1442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1B209EA-619D-3C95-1325-240BB31FC3C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5823291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350EA2-0971-F49D-C803-248E356EDE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E7966E8C-B7A4-3D48-F611-A2435818672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97033F8-9A01-E93E-C323-744D9B21255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2233B46-BFC8-2F19-553E-2971E819666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2709360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D9D48B-2DD5-F52B-D94D-B451472E2D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90B094C-B93E-001B-C9A3-E322C479515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AEC6EF3-C4C1-5A65-E991-ADA6001314D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5BEFD09-A806-97F1-CF9F-B77172DD1B0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124868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F6B186-A1E3-57AF-E7A7-8157C79D35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0B51ED44-D23D-011B-45BB-06684196975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CB8847A-5BDF-9A3B-08F0-6595F07E41C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CEF5B31-48E3-943B-EC57-B4D383B320C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9003799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574EF0-1FAF-48C8-772D-DBF36D5952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93E3FFA2-C03F-52ED-BA46-23E674BB625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11A14AB-07DB-69CA-2F41-6A742C0FB98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1F78C76-841B-6EF1-7742-52048E6DAA4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1092719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A03C1F-95F3-3870-73EE-D850833969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6762BE8C-0943-73EA-6972-43D0DAA3D4F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CBF00536-7048-EB89-9BD8-8F47FBD0D25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6B1938D-6789-12A2-A09E-7A8D5C549E3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7259545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9EF600-9884-BE04-E981-AB696D2264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00095DAC-D550-CF61-31D2-01BFE7E7172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CCF126C5-31DC-7B97-7008-5F646D749E8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B4F073A-1000-1679-A7BF-9BBE109BCC4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2802718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B099FC-983B-9847-186C-47309DB473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C114DB3-45F2-A6EF-29F3-0239E87B388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6BFF8B2-DFA9-DE98-8B81-AE8E2002497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3233250-E554-0A5A-9D3B-BD5CE71F300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206791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EA4FDF-D8E5-AC8D-02D1-BF322CCEBA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62DE79F-39D4-B85E-894F-C8DFF52FB42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720D9F6-E5E2-6294-9685-CA714832252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9013DD7-A1DB-682B-DC7C-068FF4B79D5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4587097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BDE937-E493-F1D6-FC63-C3D591917E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CD693170-E9AE-D2EF-15CB-1E22A708ADD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C74860D-F1BF-4B54-BC92-6FC7C960662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D6AEC21-97A8-F693-18AB-30AAA6EBEA7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985799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DD7509-E242-7BDE-D6DE-D4E6ABE112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C2203EBA-7702-A38F-0C04-C97AF9736D7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2F79D9D-2B2D-84FE-10C8-BB73D987FF8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90CEDE3-A71B-AEB8-72BA-AB314657282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4164362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0C98BB-ED33-6D96-49E0-77B1EB6D72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9DDD7584-CA2E-0F7D-C1B6-2F4E3999A4B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EC353B7-F0AE-F9B7-6966-FB3528AAFB2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742C29C-E5DD-6B83-BDAE-EEE2072EAFC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7345482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A30BDF-2DAC-4180-885B-FA2237296B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03854E2-9033-0E30-7254-7C1E01DBF63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EA9C2E7A-2354-F57B-AD22-17D8AFA248F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6CC1710-3443-6F69-80C2-E36042216E7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9885945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471168-2A49-6DBC-37B8-4DA0FA0B6C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63234F9-1BC8-D0C0-1F13-54A4A992878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FDDA2926-4424-3B3C-9258-2A014C20A49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D42C5A6-1122-1F3D-8E13-675EB234CF4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5277834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D5D1C5-9465-B31D-601B-0DC587FC5E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83C2082-7394-ADBC-9F25-BDFA87B5636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9747128-FDE2-F731-9908-42B3221957F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01461BA-0CFA-9CEC-EDF1-52D3A8C1FA7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2008328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54CCA3-8F8B-A36E-F760-BA9F676624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2C84C02B-E982-F21B-140B-DB1C9D15B1D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67A66023-6EB8-A7FC-2583-D98220DA779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B555B30-03CF-DFB1-285E-2C354FE0A09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034806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0A8727-DC94-39EA-198D-1F0A47A8E5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C443889D-C2CB-B24D-36CA-018886CFC63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EA06D92-7200-FC61-7A72-4BBCA74D589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61E0131-3CC0-C337-7BB3-1CAD2D01834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2868010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557E24-392A-CDB9-7141-BE87EF9559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7FB1FBFF-050D-4BD0-57E2-8884C367CD1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229C768-393D-FABC-E594-D4A24A22F32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08CC1C2-ADEE-F521-4ACB-40295A94347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4712562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DB1939-E09C-31C6-B5F0-D8F3472CF9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57828E57-F80E-8B65-222B-36E669E912C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0CB6C23-9096-6F71-AAA1-5F801C77671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A11859D-E74C-135F-C982-BF37F507554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123728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6D209E-ED81-EC3B-A989-0B68074CF6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1B16F31-5E23-2896-4CC1-92032CFA5CA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EE8CF68-B618-FD23-6F4E-5744B928D02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D498C24-1B1D-FCB0-7582-E0705B1832C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5616065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0014F5-F969-468D-46E6-9E2AB1164A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014CB6F2-8DF5-E949-2381-663ACF75D73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D5BB0E0-6054-984C-DF8F-D3BFBF0CA07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1B14258-A968-F6AC-0C9D-2B4AE16C36C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9101255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207382-C70B-AE35-81EF-CA3595A0A4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F14B144-A886-5E70-58D0-D43104D2231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AFFF4A6D-8D6C-3BF6-6942-BE93AC457DA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6D6DE25-6505-F502-3615-DCBB213729C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32914548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03697F-51E2-654D-E642-D889E62C51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2645A5A9-E5ED-1DAB-4C79-0741B1A4C74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681F526-A955-18F4-B5EE-D8F398DE922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7C697C6-23FF-B651-C944-A447B083FED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14301895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A3554E-1A08-117A-E21B-9847E0C137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FAA5B8AA-4119-51DC-B9A3-EDF85693D05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46AC708-9883-7E46-B7A2-0A031C10204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210B531-DD91-FF73-ABB5-0D3055E5B5E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53635804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25B80B-CAE5-52B2-A9C6-E90DF471B0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4C19821-9D64-F6E5-97A4-16E88708047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E839E38C-66AA-5942-5161-9B4D6133E9D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B3D521B-C1F0-B6D0-099A-91FCE2B160F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37145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334C50-6FEC-8503-1271-D70F0AE7C9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7A19BD06-5893-CFCF-9556-C573B779511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6299B4D5-4F36-D955-0EF6-F22692A6A26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2A23929-4540-A131-BBBD-DFAB4065524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07869146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446E63-AF8E-5AB8-C47D-7EF06662CB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63305EE2-142A-87C7-144C-F466657F806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C9200186-9A93-A5D6-E7F1-9930216BA47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AB87EE6-09E4-FE89-F637-D8A11624B66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799256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C60D8E-C93B-C41A-B1F9-3D3E77DD4E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9C8A1672-646B-5316-48BF-5415B25A84D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579A7B52-7F77-3D5F-8400-9415A32F5E1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2AA3D2D-3AF6-EA5B-F12A-638DADBAB0B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2511685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9478B9-67D8-3B3F-091D-68A963F297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6AE9C09-FF86-2291-9AB6-70B7811D2EA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35BEB52-C626-8551-E1AE-1B83412C65E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4570D4F-D08B-29D5-D431-FB0CD3D2FFF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6693907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1F6CB1-9F5F-D3DA-4C04-6040C2368F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1EC496A0-479F-A3F6-8550-36E218105E5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14E5123-79D4-2C46-FAC7-FF4BBE53ED4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B2AC5CC-087B-C70C-B392-A80D4977BD9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4067891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211BDE-F0F3-D98D-6A2F-F8E664B89B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5F8E28F3-008C-5A3E-7ABF-D4BBC61B518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2B5086E-9A56-46FA-87A8-A5B832D3551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ACCCF7F-6661-7A65-2B65-D8B44182404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3015354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14BA26-2DD1-2B98-7BC8-E3E8FF2B6E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0FA8A44-3DE3-4EB7-ABDC-B2D69FD5CA9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DE7352E-2BED-FCFF-1D0B-02DBFF0002D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AE980CB-9B3A-9A6D-2C92-F3C51B89D3F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235232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2AC310-06D9-F0BF-4446-6BA31B4B6F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1C3B2627-96D3-B74C-07FE-0E9218367CE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1230A85-6306-7414-C7B6-6B4EE3D77E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156E3F4-9F8F-E8AC-CD41-DAA23A9CBC1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727272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5752668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2317179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9450813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7482685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1753082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957111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9854406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7942285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8361322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037060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5527187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4409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9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0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5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8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9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3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4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5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473DC9-9F6B-057C-83F2-3BC1CC0CE7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7656801-C8A8-46C7-B4BE-F25A3F104A2B}"/>
              </a:ext>
            </a:extLst>
          </p:cNvPr>
          <p:cNvSpPr txBox="1"/>
          <p:nvPr/>
        </p:nvSpPr>
        <p:spPr>
          <a:xfrm>
            <a:off x="446847" y="2037213"/>
            <a:ext cx="84408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構造を確認しましょう。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1F8B6552-B916-F181-6BEF-EA51B8859A76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64837623"/>
      </p:ext>
    </p:extLst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C0B8BE-A81B-2E7C-06E5-446ADC86F6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888AC94A-DADB-7089-75E9-4240E716EBA9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3F8F018-D747-B959-BBFD-10C4A08827F1}"/>
              </a:ext>
            </a:extLst>
          </p:cNvPr>
          <p:cNvSpPr txBox="1"/>
          <p:nvPr/>
        </p:nvSpPr>
        <p:spPr>
          <a:xfrm>
            <a:off x="600857" y="4636321"/>
            <a:ext cx="7942286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Tom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likes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u="sng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watching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TV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4FD15EE2-01B2-AE19-9FD5-DBA335983B23}"/>
              </a:ext>
            </a:extLst>
          </p:cNvPr>
          <p:cNvSpPr txBox="1"/>
          <p:nvPr/>
        </p:nvSpPr>
        <p:spPr>
          <a:xfrm>
            <a:off x="1384820" y="690490"/>
            <a:ext cx="637436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トムは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好きです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テレビを </a:t>
            </a:r>
            <a:r>
              <a:rPr kumimoji="1" lang="ja-JP" altLang="en-US" sz="4800" b="1" u="sng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見ることが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Tom likes  watching TV.">
            <a:hlinkClick r:id="" action="ppaction://media"/>
            <a:extLst>
              <a:ext uri="{FF2B5EF4-FFF2-40B4-BE49-F238E27FC236}">
                <a16:creationId xmlns:a16="http://schemas.microsoft.com/office/drawing/2014/main" id="{898EE279-D6D8-8318-D225-A4436F94D0C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793750" y="11303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374730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2B60B3-F33F-B1D7-09F3-702595644C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0D039320-3088-4D0B-A1C3-18E95088DCBD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203DE4B-A4D9-9E80-77BB-9EEB18A8B287}"/>
              </a:ext>
            </a:extLst>
          </p:cNvPr>
          <p:cNvSpPr txBox="1"/>
          <p:nvPr/>
        </p:nvSpPr>
        <p:spPr>
          <a:xfrm>
            <a:off x="297459" y="2917321"/>
            <a:ext cx="8549081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Tom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l----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w-------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TV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Tom likes  watching TV.">
            <a:hlinkClick r:id="" action="ppaction://media"/>
            <a:extLst>
              <a:ext uri="{FF2B5EF4-FFF2-40B4-BE49-F238E27FC236}">
                <a16:creationId xmlns:a16="http://schemas.microsoft.com/office/drawing/2014/main" id="{9DAEA3B2-34BF-554E-70F4-D911B24C687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793750" y="11303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120123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AF193A-8ADB-2623-C285-0B84014AB0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7BE11EBF-01D2-0BFD-D7A5-1378F613D76C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C12BD1D0-D398-B8E0-38BD-EDB08B0F64EC}"/>
              </a:ext>
            </a:extLst>
          </p:cNvPr>
          <p:cNvSpPr txBox="1"/>
          <p:nvPr/>
        </p:nvSpPr>
        <p:spPr>
          <a:xfrm>
            <a:off x="1384820" y="2321004"/>
            <a:ext cx="637436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トムは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好きです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テレビを </a:t>
            </a:r>
            <a:r>
              <a:rPr kumimoji="1" lang="ja-JP" altLang="en-US" sz="4800" b="1" u="sng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見ることが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Tom likes  watching TV.">
            <a:hlinkClick r:id="" action="ppaction://media"/>
            <a:extLst>
              <a:ext uri="{FF2B5EF4-FFF2-40B4-BE49-F238E27FC236}">
                <a16:creationId xmlns:a16="http://schemas.microsoft.com/office/drawing/2014/main" id="{A6B7B44C-63E4-884E-5039-D96365F31D2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793750" y="11303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931272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3D9120-A282-A651-7F94-66EBDC95B1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00280274-014A-26D4-FEE4-14DACE89008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3276" b="42671"/>
          <a:stretch/>
        </p:blipFill>
        <p:spPr>
          <a:xfrm>
            <a:off x="245278" y="1022216"/>
            <a:ext cx="8586000" cy="676488"/>
          </a:xfrm>
          <a:prstGeom prst="rect">
            <a:avLst/>
          </a:prstGeom>
        </p:spPr>
      </p:pic>
      <p:pic>
        <p:nvPicPr>
          <p:cNvPr id="17" name="図 16">
            <a:extLst>
              <a:ext uri="{FF2B5EF4-FFF2-40B4-BE49-F238E27FC236}">
                <a16:creationId xmlns:a16="http://schemas.microsoft.com/office/drawing/2014/main" id="{1123D5F7-8799-1516-625A-D089BCA3D1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ED335C7A-1F93-A6C9-72FB-D9A033871E18}"/>
              </a:ext>
            </a:extLst>
          </p:cNvPr>
          <p:cNvSpPr txBox="1"/>
          <p:nvPr/>
        </p:nvSpPr>
        <p:spPr>
          <a:xfrm>
            <a:off x="1032444" y="1762688"/>
            <a:ext cx="338715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サッカーをすることは楽しいです。</a:t>
            </a: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DE387300-957B-60AD-432D-93F658C61D65}"/>
              </a:ext>
            </a:extLst>
          </p:cNvPr>
          <p:cNvSpPr/>
          <p:nvPr/>
        </p:nvSpPr>
        <p:spPr>
          <a:xfrm>
            <a:off x="0" y="2871019"/>
            <a:ext cx="9144000" cy="3986981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CF6AFFC1-BF9E-4306-B101-3343BE3ADF65}"/>
              </a:ext>
            </a:extLst>
          </p:cNvPr>
          <p:cNvSpPr txBox="1"/>
          <p:nvPr/>
        </p:nvSpPr>
        <p:spPr>
          <a:xfrm>
            <a:off x="537493" y="3077693"/>
            <a:ext cx="8069014" cy="34163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Playing soccer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fun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Playing soccer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は「サッカーをすることは」という意味で、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動作を名詞として扱っています。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Playing soccer = fun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の関係です。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fun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Playing soccer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の性質を説明する補語に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なっています。</a:t>
            </a:r>
          </a:p>
        </p:txBody>
      </p:sp>
    </p:spTree>
    <p:extLst>
      <p:ext uri="{BB962C8B-B14F-4D97-AF65-F5344CB8AC3E}">
        <p14:creationId xmlns:p14="http://schemas.microsoft.com/office/powerpoint/2010/main" val="2337468922"/>
      </p:ext>
    </p:extLst>
  </p:cSld>
  <p:clrMapOvr>
    <a:masterClrMapping/>
  </p:clrMapOvr>
  <p:transition spd="slow">
    <p:push dir="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EC9A6A-2B4D-4A3B-FCC5-27A4FBBE33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92D9A2A9-2906-1A02-F0B4-BC39FECC1CF5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A7AB18C6-913A-0E13-A602-8B060EAA4D75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4FC2098D-F0A9-7288-38BB-A81860D89914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A432CAC-509E-9A36-11AE-5A27DF3B4DD9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2A277F2D-14FC-CBA8-8C11-F92097313301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27078017"/>
      </p:ext>
    </p:extLst>
  </p:cSld>
  <p:clrMapOvr>
    <a:masterClrMapping/>
  </p:clrMapOvr>
  <p:transition spd="slow">
    <p:push dir="u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E0AC37-3197-0EFE-7A89-05D1469546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A19218E1-03F0-09C0-4F6F-C0C6DFDB4F8C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61895393-C931-6546-9130-A72A93CBC41A}"/>
              </a:ext>
            </a:extLst>
          </p:cNvPr>
          <p:cNvSpPr txBox="1"/>
          <p:nvPr/>
        </p:nvSpPr>
        <p:spPr>
          <a:xfrm>
            <a:off x="863108" y="4636321"/>
            <a:ext cx="7417784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Playing soccer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fun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4D49E4CF-B062-9A42-6EEF-CFDC64D99DF4}"/>
              </a:ext>
            </a:extLst>
          </p:cNvPr>
          <p:cNvSpPr txBox="1"/>
          <p:nvPr/>
        </p:nvSpPr>
        <p:spPr>
          <a:xfrm>
            <a:off x="1292463" y="622848"/>
            <a:ext cx="697622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サッカーを することは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楽しい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Playing soccer is fun.">
            <a:hlinkClick r:id="" action="ppaction://media"/>
            <a:extLst>
              <a:ext uri="{FF2B5EF4-FFF2-40B4-BE49-F238E27FC236}">
                <a16:creationId xmlns:a16="http://schemas.microsoft.com/office/drawing/2014/main" id="{0BBBA2FD-16BC-C2E9-C336-87E4AEDF793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24255" y="30226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226292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3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7455DE-6208-5A4C-F287-840A3F7919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EFC1CD0-B712-212A-4AE2-1E7EE2E1094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F6B825D2-16C4-76B1-7EAE-7E097E60F9F0}"/>
              </a:ext>
            </a:extLst>
          </p:cNvPr>
          <p:cNvSpPr txBox="1"/>
          <p:nvPr/>
        </p:nvSpPr>
        <p:spPr>
          <a:xfrm>
            <a:off x="454827" y="2917321"/>
            <a:ext cx="8234345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[P------] soccer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fun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Playing soccer is fun.">
            <a:hlinkClick r:id="" action="ppaction://media"/>
            <a:extLst>
              <a:ext uri="{FF2B5EF4-FFF2-40B4-BE49-F238E27FC236}">
                <a16:creationId xmlns:a16="http://schemas.microsoft.com/office/drawing/2014/main" id="{95F453D1-3D00-81FA-662D-EBDFC263E95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841375" y="13303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944113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3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9DEEFF-36E4-1EEB-9C41-E9F311C00A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526686FD-53EF-CBAB-AD4C-E76C9A60737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Playing soccer is fun.">
            <a:hlinkClick r:id="" action="ppaction://media"/>
            <a:extLst>
              <a:ext uri="{FF2B5EF4-FFF2-40B4-BE49-F238E27FC236}">
                <a16:creationId xmlns:a16="http://schemas.microsoft.com/office/drawing/2014/main" id="{60D5774B-7140-43F4-B684-E634A6DF5B1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841375" y="1330325"/>
            <a:ext cx="406400" cy="406400"/>
          </a:xfrm>
          <a:prstGeom prst="rect">
            <a:avLst/>
          </a:prstGeo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B1C4DA84-2F9B-32A2-4BA0-647599CE38E2}"/>
              </a:ext>
            </a:extLst>
          </p:cNvPr>
          <p:cNvSpPr txBox="1"/>
          <p:nvPr/>
        </p:nvSpPr>
        <p:spPr>
          <a:xfrm>
            <a:off x="1091579" y="2321004"/>
            <a:ext cx="6960841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サッカーを することは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楽しい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</p:spTree>
    <p:extLst>
      <p:ext uri="{BB962C8B-B14F-4D97-AF65-F5344CB8AC3E}">
        <p14:creationId xmlns:p14="http://schemas.microsoft.com/office/powerpoint/2010/main" val="325271552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3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24B6D7-5DC9-DC6A-CE75-5D13D2A0EC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40D8E760-6C2C-D39D-31D2-ADF1FF6BB173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3A4E31A9-4ECD-E4F8-4AEC-26C3EF7284C6}"/>
              </a:ext>
            </a:extLst>
          </p:cNvPr>
          <p:cNvSpPr txBox="1"/>
          <p:nvPr/>
        </p:nvSpPr>
        <p:spPr>
          <a:xfrm>
            <a:off x="853335" y="4636321"/>
            <a:ext cx="7437318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Reading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books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fun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523160EC-04E0-EA9D-C898-A60E98CAB3C8}"/>
              </a:ext>
            </a:extLst>
          </p:cNvPr>
          <p:cNvSpPr txBox="1"/>
          <p:nvPr/>
        </p:nvSpPr>
        <p:spPr>
          <a:xfrm>
            <a:off x="1945958" y="799737"/>
            <a:ext cx="5252072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本を </a:t>
            </a:r>
            <a:r>
              <a:rPr kumimoji="1" lang="ja-JP" altLang="en-US" sz="48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読むことは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楽しい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Reading books is fun.">
            <a:hlinkClick r:id="" action="ppaction://media"/>
            <a:extLst>
              <a:ext uri="{FF2B5EF4-FFF2-40B4-BE49-F238E27FC236}">
                <a16:creationId xmlns:a16="http://schemas.microsoft.com/office/drawing/2014/main" id="{A2014D8B-5F17-3573-4733-C6660D489D9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803275" y="12922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006839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6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CB4698-C0C7-AC8C-AA59-90E640D3CC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5800DD90-6656-65B9-B239-3386FB9E9425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F13DC21-3126-F0E2-8F0F-D17AC4929DCE}"/>
              </a:ext>
            </a:extLst>
          </p:cNvPr>
          <p:cNvSpPr txBox="1"/>
          <p:nvPr/>
        </p:nvSpPr>
        <p:spPr>
          <a:xfrm>
            <a:off x="373090" y="2917321"/>
            <a:ext cx="8397820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R------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books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[f--]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Reading books is fun.">
            <a:hlinkClick r:id="" action="ppaction://media"/>
            <a:extLst>
              <a:ext uri="{FF2B5EF4-FFF2-40B4-BE49-F238E27FC236}">
                <a16:creationId xmlns:a16="http://schemas.microsoft.com/office/drawing/2014/main" id="{BC46B4BD-C7F8-3B8F-7579-51B7C2F322B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803275" y="12922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904648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6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AD8206-DEF4-0FD2-5EA6-7EC923C8E8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D86A01AD-0833-C118-42C8-9796AE8EF51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3600" b="61209"/>
          <a:stretch/>
        </p:blipFill>
        <p:spPr>
          <a:xfrm>
            <a:off x="245278" y="1022216"/>
            <a:ext cx="8586000" cy="731250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A590CA1D-9B84-5E52-BE1E-254F4A7AEF85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E1F0619D-C099-9800-3D16-1D4594989050}"/>
              </a:ext>
            </a:extLst>
          </p:cNvPr>
          <p:cNvSpPr txBox="1"/>
          <p:nvPr/>
        </p:nvSpPr>
        <p:spPr>
          <a:xfrm>
            <a:off x="537493" y="3677650"/>
            <a:ext cx="8069014" cy="304698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They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enjoyed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listening to music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listening to music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は「音楽を聞くこと」という意味で、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動作を名詞として扱っています。</a:t>
            </a: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to music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listen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（＝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listening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） の対象を説明しています。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9FD8C0F4-CB43-A067-6ACE-1ECB1AE17A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72ED730-B32D-BFC6-E380-3B466CDAF848}"/>
              </a:ext>
            </a:extLst>
          </p:cNvPr>
          <p:cNvSpPr txBox="1"/>
          <p:nvPr/>
        </p:nvSpPr>
        <p:spPr>
          <a:xfrm>
            <a:off x="1032444" y="1753466"/>
            <a:ext cx="343795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彼らは音楽を聞いて楽しみました。</a:t>
            </a:r>
          </a:p>
        </p:txBody>
      </p:sp>
    </p:spTree>
    <p:extLst>
      <p:ext uri="{BB962C8B-B14F-4D97-AF65-F5344CB8AC3E}">
        <p14:creationId xmlns:p14="http://schemas.microsoft.com/office/powerpoint/2010/main" val="1617627385"/>
      </p:ext>
    </p:extLst>
  </p:cSld>
  <p:clrMapOvr>
    <a:masterClrMapping/>
  </p:clrMapOvr>
  <p:transition spd="slow">
    <p:push dir="u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A9DA98-20D6-03F8-E2A8-FBB2BFF65D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6A970C8C-2B09-D5C3-96F6-C9A9236E825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24D7F76E-B36C-8CF6-0864-B74CD0D897AA}"/>
              </a:ext>
            </a:extLst>
          </p:cNvPr>
          <p:cNvSpPr txBox="1"/>
          <p:nvPr/>
        </p:nvSpPr>
        <p:spPr>
          <a:xfrm>
            <a:off x="2092442" y="2321004"/>
            <a:ext cx="495911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本を</a:t>
            </a:r>
            <a:r>
              <a:rPr kumimoji="1" lang="ja-JP" altLang="en-US" sz="48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読むことは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楽しい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Reading books is fun.">
            <a:hlinkClick r:id="" action="ppaction://media"/>
            <a:extLst>
              <a:ext uri="{FF2B5EF4-FFF2-40B4-BE49-F238E27FC236}">
                <a16:creationId xmlns:a16="http://schemas.microsoft.com/office/drawing/2014/main" id="{738CC339-5E6D-0AE6-F600-F72440571E0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803275" y="12922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668800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6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2026E9-89C0-8F4C-9178-78E0CE4A18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FF6D1499-1A09-949C-64AF-DA5FB4149D3B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A60DCA11-9D56-957E-DB09-48E7A821C37C}"/>
              </a:ext>
            </a:extLst>
          </p:cNvPr>
          <p:cNvSpPr txBox="1"/>
          <p:nvPr/>
        </p:nvSpPr>
        <p:spPr>
          <a:xfrm>
            <a:off x="1186069" y="4128490"/>
            <a:ext cx="6771848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Swimming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in the river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dangerous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C48E23D7-63A8-0606-D40F-13DB8D961921}"/>
              </a:ext>
            </a:extLst>
          </p:cNvPr>
          <p:cNvSpPr txBox="1"/>
          <p:nvPr/>
        </p:nvSpPr>
        <p:spPr>
          <a:xfrm>
            <a:off x="324726" y="1236702"/>
            <a:ext cx="849453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川で </a:t>
            </a:r>
            <a:r>
              <a:rPr kumimoji="1" lang="ja-JP" altLang="en-US" sz="48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泳ぐことは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  <a:r>
              <a:rPr kumimoji="1" lang="ja-JP" altLang="en-US" sz="4800" b="1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危険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Swimming in the river is dangerous.">
            <a:hlinkClick r:id="" action="ppaction://media"/>
            <a:extLst>
              <a:ext uri="{FF2B5EF4-FFF2-40B4-BE49-F238E27FC236}">
                <a16:creationId xmlns:a16="http://schemas.microsoft.com/office/drawing/2014/main" id="{462A164F-47E9-FB03-B27D-1777A6D65FE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669925" y="15875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897497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4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91E8FA-713D-B79D-16E7-E28105ED8F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60BA0D96-47F3-FC6E-8969-CA5A052A7C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8C9D6DC4-F37A-0270-6509-5B37C742903F}"/>
              </a:ext>
            </a:extLst>
          </p:cNvPr>
          <p:cNvSpPr txBox="1"/>
          <p:nvPr/>
        </p:nvSpPr>
        <p:spPr>
          <a:xfrm>
            <a:off x="1374934" y="2409490"/>
            <a:ext cx="6394132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S-------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in the river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dangerous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Swimming in the river is dangerous.">
            <a:hlinkClick r:id="" action="ppaction://media"/>
            <a:extLst>
              <a:ext uri="{FF2B5EF4-FFF2-40B4-BE49-F238E27FC236}">
                <a16:creationId xmlns:a16="http://schemas.microsoft.com/office/drawing/2014/main" id="{21867AEC-7258-34B9-3235-BE8A7653A2A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669925" y="15875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99778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4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C30474-B6FF-0D12-88E6-156A3836F5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2CCF777B-990B-D3F9-A42C-093C3F59BAD7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B2E46BA2-6CFD-ED67-EAED-B74EDB5762CD}"/>
              </a:ext>
            </a:extLst>
          </p:cNvPr>
          <p:cNvSpPr txBox="1"/>
          <p:nvPr/>
        </p:nvSpPr>
        <p:spPr>
          <a:xfrm>
            <a:off x="283704" y="2875002"/>
            <a:ext cx="857659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川で </a:t>
            </a:r>
            <a:r>
              <a:rPr kumimoji="1" lang="ja-JP" altLang="en-US" sz="48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泳ぐことは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  <a:r>
              <a:rPr kumimoji="1" lang="ja-JP" altLang="en-US" sz="4800" b="1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危険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Swimming in the river is dangerous.">
            <a:hlinkClick r:id="" action="ppaction://media"/>
            <a:extLst>
              <a:ext uri="{FF2B5EF4-FFF2-40B4-BE49-F238E27FC236}">
                <a16:creationId xmlns:a16="http://schemas.microsoft.com/office/drawing/2014/main" id="{2FF2DBA7-BB59-C805-EB22-224D2158B8B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669925" y="15875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410840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4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4E30F5-A4F0-1353-749C-03031BC950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E8A8D7A7-95CB-D6EF-6AE9-D28D33AE20F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65000" b="21238"/>
          <a:stretch/>
        </p:blipFill>
        <p:spPr>
          <a:xfrm>
            <a:off x="245278" y="1022216"/>
            <a:ext cx="8586000" cy="662465"/>
          </a:xfrm>
          <a:prstGeom prst="rect">
            <a:avLst/>
          </a:prstGeom>
        </p:spPr>
      </p:pic>
      <p:pic>
        <p:nvPicPr>
          <p:cNvPr id="17" name="図 16">
            <a:extLst>
              <a:ext uri="{FF2B5EF4-FFF2-40B4-BE49-F238E27FC236}">
                <a16:creationId xmlns:a16="http://schemas.microsoft.com/office/drawing/2014/main" id="{13FD63C1-52F5-0824-2A70-AEB38FCC46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53A22FC-2BDB-AE97-0C88-3C345BDDD862}"/>
              </a:ext>
            </a:extLst>
          </p:cNvPr>
          <p:cNvSpPr txBox="1"/>
          <p:nvPr/>
        </p:nvSpPr>
        <p:spPr>
          <a:xfrm>
            <a:off x="1032444" y="1684681"/>
            <a:ext cx="353955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私の趣味は切手を集めることです。</a:t>
            </a: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47810C50-8387-4414-C70D-08B8AAA4B214}"/>
              </a:ext>
            </a:extLst>
          </p:cNvPr>
          <p:cNvSpPr/>
          <p:nvPr/>
        </p:nvSpPr>
        <p:spPr>
          <a:xfrm>
            <a:off x="0" y="2871019"/>
            <a:ext cx="9144000" cy="3986981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9A04B8EB-0237-237B-3F6B-601A88E665B5}"/>
              </a:ext>
            </a:extLst>
          </p:cNvPr>
          <p:cNvSpPr txBox="1"/>
          <p:nvPr/>
        </p:nvSpPr>
        <p:spPr>
          <a:xfrm>
            <a:off x="537493" y="3077693"/>
            <a:ext cx="8069014" cy="34163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My hobby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collecting stamps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collecting stamps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は「切手を集めること」という意味で、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動作を名詞として扱っています。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My hobby = collecting stamps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の関係です。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collecting stamps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My hobby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の内容を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説明する補語になっています。</a:t>
            </a:r>
          </a:p>
        </p:txBody>
      </p:sp>
    </p:spTree>
    <p:extLst>
      <p:ext uri="{BB962C8B-B14F-4D97-AF65-F5344CB8AC3E}">
        <p14:creationId xmlns:p14="http://schemas.microsoft.com/office/powerpoint/2010/main" val="1392787864"/>
      </p:ext>
    </p:extLst>
  </p:cSld>
  <p:clrMapOvr>
    <a:masterClrMapping/>
  </p:clrMapOvr>
  <p:transition spd="slow">
    <p:push dir="u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839D95-4A7F-0664-E0C3-75BB6B1074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0C2A821F-B45C-8C9A-E7D6-21EC1510F799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C2438D0E-76DE-169A-1B10-5F4777CC7EA1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71F6A996-9FCD-AB01-4E29-4CB07938B831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6A3B9909-17A0-8B2E-509D-27ED72C80C03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037882AB-EFFE-7228-4D72-46F5647462A3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5337502"/>
      </p:ext>
    </p:extLst>
  </p:cSld>
  <p:clrMapOvr>
    <a:masterClrMapping/>
  </p:clrMapOvr>
  <p:transition spd="slow">
    <p:push dir="u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AB56E1-D240-FC9E-F70C-3B301B6D29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8DDBEC7-8BE5-46DB-0382-D8DE04FDDEF9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6D6216CA-CE66-D3A2-91A5-B1FE3DDB8529}"/>
              </a:ext>
            </a:extLst>
          </p:cNvPr>
          <p:cNvSpPr txBox="1"/>
          <p:nvPr/>
        </p:nvSpPr>
        <p:spPr>
          <a:xfrm>
            <a:off x="1563660" y="4128490"/>
            <a:ext cx="6016669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My hobby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endParaRPr kumimoji="1" lang="en-US" altLang="ja-JP" sz="4400" b="1" dirty="0">
              <a:solidFill>
                <a:srgbClr val="00B0F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collecting stamps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2B269A68-761E-C645-AC1F-130D055DCF6F}"/>
              </a:ext>
            </a:extLst>
          </p:cNvPr>
          <p:cNvSpPr txBox="1"/>
          <p:nvPr/>
        </p:nvSpPr>
        <p:spPr>
          <a:xfrm>
            <a:off x="935683" y="713174"/>
            <a:ext cx="727262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私の趣味は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切手を 集めること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My hobby is collecting stamps.">
            <a:hlinkClick r:id="" action="ppaction://media"/>
            <a:extLst>
              <a:ext uri="{FF2B5EF4-FFF2-40B4-BE49-F238E27FC236}">
                <a16:creationId xmlns:a16="http://schemas.microsoft.com/office/drawing/2014/main" id="{F5E90FA7-5D9C-F16A-9EC1-F7741776E7A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793750" y="15398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932267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1C00BD-653B-B477-96FA-23E638D8D3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E4A3668F-DDD2-E0B5-1029-9DF90907923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D13FB45A-6774-6A03-7200-0B6BDD1A33FD}"/>
              </a:ext>
            </a:extLst>
          </p:cNvPr>
          <p:cNvSpPr txBox="1"/>
          <p:nvPr/>
        </p:nvSpPr>
        <p:spPr>
          <a:xfrm>
            <a:off x="1378879" y="2409490"/>
            <a:ext cx="6386241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My hobby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endParaRPr kumimoji="1" lang="en-US" altLang="ja-JP" sz="4400" b="1" dirty="0">
              <a:solidFill>
                <a:srgbClr val="00B0F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[c---------] stamps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My hobby is collecting stamps.">
            <a:hlinkClick r:id="" action="ppaction://media"/>
            <a:extLst>
              <a:ext uri="{FF2B5EF4-FFF2-40B4-BE49-F238E27FC236}">
                <a16:creationId xmlns:a16="http://schemas.microsoft.com/office/drawing/2014/main" id="{3A57735E-250A-D784-B116-AE84FE4C22E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793750" y="15398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367987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A5B551-0E1E-F0B6-5AD9-59E997D448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FB1964C0-9CC4-A0CB-C2E7-765381FBCFD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CB648B5A-8D76-663E-8E9C-7F10756E5D65}"/>
              </a:ext>
            </a:extLst>
          </p:cNvPr>
          <p:cNvSpPr txBox="1"/>
          <p:nvPr/>
        </p:nvSpPr>
        <p:spPr>
          <a:xfrm>
            <a:off x="935687" y="2321004"/>
            <a:ext cx="727262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私の趣味は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切手を 集めること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My hobby is collecting stamps.">
            <a:hlinkClick r:id="" action="ppaction://media"/>
            <a:extLst>
              <a:ext uri="{FF2B5EF4-FFF2-40B4-BE49-F238E27FC236}">
                <a16:creationId xmlns:a16="http://schemas.microsoft.com/office/drawing/2014/main" id="{D9FE23E5-6D01-0CBE-9EF5-C0D96B6DFE2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793750" y="15398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346338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96F97C-2999-3571-E6BE-3BF46E465F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320621DC-AC34-491A-B31E-5544E3A32319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8BE674CA-0842-6998-982D-13F59C56D37E}"/>
              </a:ext>
            </a:extLst>
          </p:cNvPr>
          <p:cNvSpPr txBox="1"/>
          <p:nvPr/>
        </p:nvSpPr>
        <p:spPr>
          <a:xfrm>
            <a:off x="501170" y="4128490"/>
            <a:ext cx="8141645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My hobby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endParaRPr kumimoji="1" lang="en-US" altLang="ja-JP" sz="4400" b="1" dirty="0">
              <a:solidFill>
                <a:srgbClr val="00B0F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en-US" altLang="ja-JP" sz="4400" b="1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watching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a tennis match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C7F0BAEF-B6BD-665B-0B5B-7D7049E94676}"/>
              </a:ext>
            </a:extLst>
          </p:cNvPr>
          <p:cNvSpPr txBox="1"/>
          <p:nvPr/>
        </p:nvSpPr>
        <p:spPr>
          <a:xfrm>
            <a:off x="423092" y="690490"/>
            <a:ext cx="8297799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私の趣味は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テニスの試合を</a:t>
            </a:r>
            <a:endParaRPr kumimoji="1" lang="en-US" altLang="ja-JP" sz="4800" b="1" dirty="0">
              <a:solidFill>
                <a:schemeClr val="accent2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見ること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My hobby is watching a tennis match.">
            <a:hlinkClick r:id="" action="ppaction://media"/>
            <a:extLst>
              <a:ext uri="{FF2B5EF4-FFF2-40B4-BE49-F238E27FC236}">
                <a16:creationId xmlns:a16="http://schemas.microsoft.com/office/drawing/2014/main" id="{FC8D07A0-B669-B8E9-C572-8A2452627B5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898525" y="12731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721955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1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5DA0F1-CE46-AB46-E469-6363A3F656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759B59C5-2764-F637-C618-B27D3F5E95C0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C0F61556-30E0-AD85-B3A9-F3C47F3A6E5A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BB27487B-7212-099E-4A12-B75377F34B8B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7E559A42-B9B3-8B04-1675-204CA2AA6D87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3E81C259-3788-4F0D-5A96-8C95E5400BFA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12836226"/>
      </p:ext>
    </p:extLst>
  </p:cSld>
  <p:clrMapOvr>
    <a:masterClrMapping/>
  </p:clrMapOvr>
  <p:transition spd="slow">
    <p:push dir="u"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0483EB-53E9-58BA-18AD-D619362F14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4AA81F97-8E2E-D2B1-B8BB-D63233830B07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E950839C-95DA-A7B6-785D-599D059A92DE}"/>
              </a:ext>
            </a:extLst>
          </p:cNvPr>
          <p:cNvSpPr txBox="1"/>
          <p:nvPr/>
        </p:nvSpPr>
        <p:spPr>
          <a:xfrm>
            <a:off x="382846" y="2409490"/>
            <a:ext cx="8378307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My [h----]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endParaRPr kumimoji="1" lang="en-US" altLang="ja-JP" sz="4400" b="1" dirty="0">
              <a:solidFill>
                <a:srgbClr val="00B0F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w-------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a tennis match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My hobby is watching a tennis match.">
            <a:hlinkClick r:id="" action="ppaction://media"/>
            <a:extLst>
              <a:ext uri="{FF2B5EF4-FFF2-40B4-BE49-F238E27FC236}">
                <a16:creationId xmlns:a16="http://schemas.microsoft.com/office/drawing/2014/main" id="{E18C68AB-4311-EF27-DC73-F8F99EE2E70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898525" y="12731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09124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1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41B889-ED7E-E587-95D6-F3E06C0871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557D4BDF-E901-9A5C-9B01-189744D5160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484D2D3-F224-8358-153E-D02BDA0AE60B}"/>
              </a:ext>
            </a:extLst>
          </p:cNvPr>
          <p:cNvSpPr txBox="1"/>
          <p:nvPr/>
        </p:nvSpPr>
        <p:spPr>
          <a:xfrm>
            <a:off x="464134" y="2321004"/>
            <a:ext cx="8215731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私の趣味は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テニスの試合を</a:t>
            </a:r>
            <a:endParaRPr kumimoji="1" lang="en-US" altLang="ja-JP" sz="4800" b="1" dirty="0">
              <a:solidFill>
                <a:schemeClr val="accent2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見ること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My hobby is watching a tennis match.">
            <a:hlinkClick r:id="" action="ppaction://media"/>
            <a:extLst>
              <a:ext uri="{FF2B5EF4-FFF2-40B4-BE49-F238E27FC236}">
                <a16:creationId xmlns:a16="http://schemas.microsoft.com/office/drawing/2014/main" id="{D80F77FC-BD85-77C2-738E-A10C19DBA80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898525" y="12731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900925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1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3C0A61-6BD4-5392-2589-C5EE31BBBC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4C4CE7E8-43E2-B6A8-9271-0D288E205557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711230BD-67CC-C62F-817C-7DB48855780B}"/>
              </a:ext>
            </a:extLst>
          </p:cNvPr>
          <p:cNvSpPr txBox="1"/>
          <p:nvPr/>
        </p:nvSpPr>
        <p:spPr>
          <a:xfrm>
            <a:off x="1384253" y="4128490"/>
            <a:ext cx="6375484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My job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endParaRPr kumimoji="1" lang="en-US" altLang="ja-JP" sz="4400" b="1" dirty="0">
              <a:solidFill>
                <a:srgbClr val="00B0F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en-US" altLang="ja-JP" sz="4400" b="1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teaching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Japanese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8CABDEF2-32B7-82F1-B9F4-1F5CD3B4E4F2}"/>
              </a:ext>
            </a:extLst>
          </p:cNvPr>
          <p:cNvSpPr txBox="1"/>
          <p:nvPr/>
        </p:nvSpPr>
        <p:spPr>
          <a:xfrm>
            <a:off x="935682" y="690490"/>
            <a:ext cx="727262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私の仕事は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国語を </a:t>
            </a:r>
            <a:r>
              <a:rPr kumimoji="1" lang="ja-JP" altLang="en-US" sz="4800" b="1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教えること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My job is teaching Japanese.">
            <a:hlinkClick r:id="" action="ppaction://media"/>
            <a:extLst>
              <a:ext uri="{FF2B5EF4-FFF2-40B4-BE49-F238E27FC236}">
                <a16:creationId xmlns:a16="http://schemas.microsoft.com/office/drawing/2014/main" id="{F6DB7C3A-8771-F972-93AF-206AC0D9383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65200" y="126365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808095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6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82A7E5-E421-35E4-E623-07A558CA48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0D2A128C-3F6E-77A4-FEA9-789CA1A71D1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E3FBF98-D934-5347-EDF9-9C81C7EFFC2F}"/>
              </a:ext>
            </a:extLst>
          </p:cNvPr>
          <p:cNvSpPr txBox="1"/>
          <p:nvPr/>
        </p:nvSpPr>
        <p:spPr>
          <a:xfrm>
            <a:off x="1378879" y="2409490"/>
            <a:ext cx="6386241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My job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endParaRPr kumimoji="1" lang="en-US" altLang="ja-JP" sz="4400" b="1" dirty="0">
              <a:solidFill>
                <a:srgbClr val="00B0F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t-------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Japanese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My job is teaching Japanese.">
            <a:hlinkClick r:id="" action="ppaction://media"/>
            <a:extLst>
              <a:ext uri="{FF2B5EF4-FFF2-40B4-BE49-F238E27FC236}">
                <a16:creationId xmlns:a16="http://schemas.microsoft.com/office/drawing/2014/main" id="{353B1329-7F6D-57DC-C04C-FE3A2F4059A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65200" y="126365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650869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6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22E79D-7E7B-6376-70D1-39F95D3C3B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F6FF3288-FD3D-E496-4C1D-58A4D15F36A9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713B406-1637-502E-5AD3-5DCCD24F6DB8}"/>
              </a:ext>
            </a:extLst>
          </p:cNvPr>
          <p:cNvSpPr txBox="1"/>
          <p:nvPr/>
        </p:nvSpPr>
        <p:spPr>
          <a:xfrm>
            <a:off x="935687" y="2321004"/>
            <a:ext cx="727262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私の仕事は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国語を </a:t>
            </a:r>
            <a:r>
              <a:rPr kumimoji="1" lang="ja-JP" altLang="en-US" sz="4800" b="1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教えること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My job is teaching Japanese.">
            <a:hlinkClick r:id="" action="ppaction://media"/>
            <a:extLst>
              <a:ext uri="{FF2B5EF4-FFF2-40B4-BE49-F238E27FC236}">
                <a16:creationId xmlns:a16="http://schemas.microsoft.com/office/drawing/2014/main" id="{E0F5575F-6A9B-B00A-DF45-824CB1EABA2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65200" y="126365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342782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6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014E49-7339-39AF-80F6-E6587470C9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DFA9423E-A92C-A398-1D9D-4790D23B28B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83903" b="3017"/>
          <a:stretch/>
        </p:blipFill>
        <p:spPr>
          <a:xfrm>
            <a:off x="245278" y="1022216"/>
            <a:ext cx="8586000" cy="629641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B385EBD1-D911-E8AD-37E0-DD78F4AA4F52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9CB1B7CB-7CFE-0621-BDE6-F70E0331BDD0}"/>
              </a:ext>
            </a:extLst>
          </p:cNvPr>
          <p:cNvSpPr txBox="1"/>
          <p:nvPr/>
        </p:nvSpPr>
        <p:spPr>
          <a:xfrm>
            <a:off x="537492" y="3677650"/>
            <a:ext cx="8293785" cy="304698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How about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は「どうですか？」という意味で、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提案や勧誘を表す定型表現です。</a:t>
            </a: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writing a letter to him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は「彼に手紙を書くこと」という意味で、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動作を名詞として扱っています。</a:t>
            </a: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to him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write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（＝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writing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） の対象を説明しています。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3552DF4F-81C1-BC8A-4CC3-D73BFCDFF8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E8363D06-2DAE-65F8-24E0-D03DE747703F}"/>
              </a:ext>
            </a:extLst>
          </p:cNvPr>
          <p:cNvSpPr txBox="1"/>
          <p:nvPr/>
        </p:nvSpPr>
        <p:spPr>
          <a:xfrm>
            <a:off x="1032444" y="1684681"/>
            <a:ext cx="333635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彼に手紙を書いてはどうですか。</a:t>
            </a:r>
          </a:p>
        </p:txBody>
      </p:sp>
    </p:spTree>
    <p:extLst>
      <p:ext uri="{BB962C8B-B14F-4D97-AF65-F5344CB8AC3E}">
        <p14:creationId xmlns:p14="http://schemas.microsoft.com/office/powerpoint/2010/main" val="140383629"/>
      </p:ext>
    </p:extLst>
  </p:cSld>
  <p:clrMapOvr>
    <a:masterClrMapping/>
  </p:clrMapOvr>
  <p:transition spd="slow">
    <p:push dir="u"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5220D2-6B4C-6B4E-58DD-ADF526FAA9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A152F9C7-708F-BC39-6C7A-C2032232E2BA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9E66D7C1-60AF-D013-29A8-F8CD7AD689B8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4DD5D570-7DB9-4EB4-4C7F-E1FB1743651D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B85D10A6-1D3A-5084-2AE7-02CB5842C6F0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253AEDA8-BD5B-CC66-3996-FB45AB9C70BA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15706744"/>
      </p:ext>
    </p:extLst>
  </p:cSld>
  <p:clrMapOvr>
    <a:masterClrMapping/>
  </p:clrMapOvr>
  <p:transition spd="slow">
    <p:push dir="u"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F2901D-3422-99A2-D3F9-C109AB7C22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6747D33-4C3D-A648-473B-EAADD9CB4810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62FF76BE-ABD3-5337-8082-1B324CD1166E}"/>
              </a:ext>
            </a:extLst>
          </p:cNvPr>
          <p:cNvSpPr txBox="1"/>
          <p:nvPr/>
        </p:nvSpPr>
        <p:spPr>
          <a:xfrm>
            <a:off x="771065" y="4128490"/>
            <a:ext cx="7781264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How about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writing a letter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to him?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45BD9AA8-A439-A0B2-9069-7274EB8734E6}"/>
              </a:ext>
            </a:extLst>
          </p:cNvPr>
          <p:cNvSpPr txBox="1"/>
          <p:nvPr/>
        </p:nvSpPr>
        <p:spPr>
          <a:xfrm>
            <a:off x="672237" y="690490"/>
            <a:ext cx="779952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どうですか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手紙を 書くことは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彼に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How about writing a letter  to him">
            <a:hlinkClick r:id="" action="ppaction://media"/>
            <a:extLst>
              <a:ext uri="{FF2B5EF4-FFF2-40B4-BE49-F238E27FC236}">
                <a16:creationId xmlns:a16="http://schemas.microsoft.com/office/drawing/2014/main" id="{268B8E6B-8023-74C0-7EC6-E5B7100A7C3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850900" y="14446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237658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BDFB6E-229F-91FA-19BC-2FC4BA9418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81D21839-6280-F69D-C1B8-1F055D4CA625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12265440-0B6A-2BBA-F11A-EF7C926AAB60}"/>
              </a:ext>
            </a:extLst>
          </p:cNvPr>
          <p:cNvSpPr txBox="1"/>
          <p:nvPr/>
        </p:nvSpPr>
        <p:spPr>
          <a:xfrm>
            <a:off x="401668" y="2409490"/>
            <a:ext cx="8340663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[H--] about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[w------] a letter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to him?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How about writing a letter  to him">
            <a:hlinkClick r:id="" action="ppaction://media"/>
            <a:extLst>
              <a:ext uri="{FF2B5EF4-FFF2-40B4-BE49-F238E27FC236}">
                <a16:creationId xmlns:a16="http://schemas.microsoft.com/office/drawing/2014/main" id="{CE17260D-E5DC-E2B6-0F06-7AA92D8B258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850900" y="14446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626013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8AF0DD-AA29-C0D0-D15A-5BADB067C3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264B0DD2-8200-3B68-B4A4-1E85C5432F97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FC757C5D-607C-2853-6CA7-893ED23E10DD}"/>
              </a:ext>
            </a:extLst>
          </p:cNvPr>
          <p:cNvSpPr txBox="1"/>
          <p:nvPr/>
        </p:nvSpPr>
        <p:spPr>
          <a:xfrm>
            <a:off x="672237" y="2321004"/>
            <a:ext cx="779952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どうですか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手紙を 書くことは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彼に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How about writing a letter  to him">
            <a:hlinkClick r:id="" action="ppaction://media"/>
            <a:extLst>
              <a:ext uri="{FF2B5EF4-FFF2-40B4-BE49-F238E27FC236}">
                <a16:creationId xmlns:a16="http://schemas.microsoft.com/office/drawing/2014/main" id="{F22BF3B6-F37D-F453-9FBA-BC1DAD7A60C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850900" y="14446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900389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E07F4B-0089-0A1A-82B5-4D7A909979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B5DDA79B-8CC9-8AB4-794D-6346078E8953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1537B8A2-0DC1-10FA-D6EC-069DED088347}"/>
              </a:ext>
            </a:extLst>
          </p:cNvPr>
          <p:cNvSpPr txBox="1"/>
          <p:nvPr/>
        </p:nvSpPr>
        <p:spPr>
          <a:xfrm>
            <a:off x="1532061" y="4128490"/>
            <a:ext cx="6079875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They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enjoyed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listening to music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FFF25122-3A63-6088-95FB-1E6AF086672D}"/>
              </a:ext>
            </a:extLst>
          </p:cNvPr>
          <p:cNvSpPr txBox="1"/>
          <p:nvPr/>
        </p:nvSpPr>
        <p:spPr>
          <a:xfrm>
            <a:off x="1354561" y="690490"/>
            <a:ext cx="643487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彼らは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楽しみました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音楽を 聴くことを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They enjoyed listening to music.">
            <a:hlinkClick r:id="" action="ppaction://media"/>
            <a:extLst>
              <a:ext uri="{FF2B5EF4-FFF2-40B4-BE49-F238E27FC236}">
                <a16:creationId xmlns:a16="http://schemas.microsoft.com/office/drawing/2014/main" id="{14F140ED-9F61-5B76-01FB-9AB20F06954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431925" y="10541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080772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C2BA89-7435-10D5-FAA1-C4F06745A9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E20EE0E4-6C95-B92A-D448-AC58717B11FC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0430C3C-FB8E-BE70-5544-E7C352CEB934}"/>
              </a:ext>
            </a:extLst>
          </p:cNvPr>
          <p:cNvSpPr txBox="1"/>
          <p:nvPr/>
        </p:nvSpPr>
        <p:spPr>
          <a:xfrm>
            <a:off x="934172" y="4128490"/>
            <a:ext cx="7275655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How about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doing</a:t>
            </a:r>
            <a:r>
              <a:rPr kumimoji="1" lang="en-US" altLang="ja-JP" sz="4400" b="1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volunteer work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5EED5D72-3F92-8875-DF67-A4282D29DA21}"/>
              </a:ext>
            </a:extLst>
          </p:cNvPr>
          <p:cNvSpPr txBox="1"/>
          <p:nvPr/>
        </p:nvSpPr>
        <p:spPr>
          <a:xfrm>
            <a:off x="1718476" y="96013"/>
            <a:ext cx="5707048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どうですか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ボランティア活動を</a:t>
            </a:r>
            <a:endParaRPr kumimoji="1" lang="en-US" altLang="ja-JP" sz="4800" b="1" dirty="0">
              <a:solidFill>
                <a:schemeClr val="bg1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することは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How about doing volunteer work">
            <a:hlinkClick r:id="" action="ppaction://media"/>
            <a:extLst>
              <a:ext uri="{FF2B5EF4-FFF2-40B4-BE49-F238E27FC236}">
                <a16:creationId xmlns:a16="http://schemas.microsoft.com/office/drawing/2014/main" id="{F9F353E1-62D8-448F-CDFE-075760A1929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46150" y="10160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360102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067EED-7E50-C20F-9D76-B224E979E4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1D643B0-91A2-3BD5-7C4D-0B77CE09FBD8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EDD3D954-2531-2E41-3A47-DF2ACB7F878F}"/>
              </a:ext>
            </a:extLst>
          </p:cNvPr>
          <p:cNvSpPr txBox="1"/>
          <p:nvPr/>
        </p:nvSpPr>
        <p:spPr>
          <a:xfrm>
            <a:off x="792504" y="2409490"/>
            <a:ext cx="7558991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[H--] [a----]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d----</a:t>
            </a:r>
            <a:r>
              <a:rPr kumimoji="1" lang="en-US" altLang="ja-JP" sz="4400" b="1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volunteer work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How about doing volunteer work">
            <a:hlinkClick r:id="" action="ppaction://media"/>
            <a:extLst>
              <a:ext uri="{FF2B5EF4-FFF2-40B4-BE49-F238E27FC236}">
                <a16:creationId xmlns:a16="http://schemas.microsoft.com/office/drawing/2014/main" id="{1D23C338-AE90-854C-586D-110A58229C3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46150" y="10160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692272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9C636E-10F2-B49A-4148-65C7CF5694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2036069F-1620-CBA0-9396-7AACC85DC1B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3E98A79A-7592-53A5-D262-88777C55C25E}"/>
              </a:ext>
            </a:extLst>
          </p:cNvPr>
          <p:cNvSpPr txBox="1"/>
          <p:nvPr/>
        </p:nvSpPr>
        <p:spPr>
          <a:xfrm>
            <a:off x="1718476" y="1767006"/>
            <a:ext cx="5707048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どうですか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ボランティア活動を</a:t>
            </a:r>
            <a:endParaRPr kumimoji="1" lang="en-US" altLang="ja-JP" sz="4800" b="1" dirty="0">
              <a:solidFill>
                <a:schemeClr val="bg1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することは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How about doing volunteer work">
            <a:hlinkClick r:id="" action="ppaction://media"/>
            <a:extLst>
              <a:ext uri="{FF2B5EF4-FFF2-40B4-BE49-F238E27FC236}">
                <a16:creationId xmlns:a16="http://schemas.microsoft.com/office/drawing/2014/main" id="{D4B5F83C-2E2B-73AF-2256-078618FE99A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46150" y="10160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399498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C58135-238D-5D37-45D2-49DDE4D51C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54A6CFED-EAB1-2F4B-A3E7-5ABFE62FD538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ED56F8B-3225-D210-004B-6F52049475B3}"/>
              </a:ext>
            </a:extLst>
          </p:cNvPr>
          <p:cNvSpPr txBox="1"/>
          <p:nvPr/>
        </p:nvSpPr>
        <p:spPr>
          <a:xfrm>
            <a:off x="392652" y="4636321"/>
            <a:ext cx="8358692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How about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taking</a:t>
            </a:r>
            <a:r>
              <a:rPr kumimoji="1" lang="en-US" altLang="ja-JP" sz="4400" b="1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a rest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3B150893-B8DB-3206-23FE-59A4466AAAC6}"/>
              </a:ext>
            </a:extLst>
          </p:cNvPr>
          <p:cNvSpPr txBox="1"/>
          <p:nvPr/>
        </p:nvSpPr>
        <p:spPr>
          <a:xfrm>
            <a:off x="1698333" y="690490"/>
            <a:ext cx="5747331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どうですか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休憩を </a:t>
            </a:r>
            <a:r>
              <a:rPr kumimoji="1" lang="ja-JP" altLang="en-US" sz="4800" b="1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とることは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How about  taking a rest">
            <a:hlinkClick r:id="" action="ppaction://media"/>
            <a:extLst>
              <a:ext uri="{FF2B5EF4-FFF2-40B4-BE49-F238E27FC236}">
                <a16:creationId xmlns:a16="http://schemas.microsoft.com/office/drawing/2014/main" id="{D5C4C092-C023-67B8-702F-B7BC7D71114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860425" y="92075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186903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3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7A4AC5-2700-A3FB-B3E2-EC610FF1F7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F42F01B3-A763-AE6B-652C-C03F5A513500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6F5F6918-6361-AC9A-8010-08464CBA4688}"/>
              </a:ext>
            </a:extLst>
          </p:cNvPr>
          <p:cNvSpPr txBox="1"/>
          <p:nvPr/>
        </p:nvSpPr>
        <p:spPr>
          <a:xfrm>
            <a:off x="73522" y="2917321"/>
            <a:ext cx="8996955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[H--] [a----]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t-----</a:t>
            </a:r>
            <a:r>
              <a:rPr kumimoji="1" lang="en-US" altLang="ja-JP" sz="4400" b="1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a rest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How about  taking a rest">
            <a:hlinkClick r:id="" action="ppaction://media"/>
            <a:extLst>
              <a:ext uri="{FF2B5EF4-FFF2-40B4-BE49-F238E27FC236}">
                <a16:creationId xmlns:a16="http://schemas.microsoft.com/office/drawing/2014/main" id="{11EEC624-09E4-75FB-1B36-9F6387238AC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860425" y="92075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246424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3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3F293D-322C-E4A0-8674-FD3EAFBC4E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94A0C127-4A31-0771-9FF8-464496DD0BA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096765B0-E7AA-8493-D5BF-8768A3A57548}"/>
              </a:ext>
            </a:extLst>
          </p:cNvPr>
          <p:cNvSpPr txBox="1"/>
          <p:nvPr/>
        </p:nvSpPr>
        <p:spPr>
          <a:xfrm>
            <a:off x="1698334" y="2321004"/>
            <a:ext cx="5747331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どうですか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休憩を </a:t>
            </a:r>
            <a:r>
              <a:rPr kumimoji="1" lang="ja-JP" altLang="en-US" sz="4800" b="1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とることは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How about  taking a rest">
            <a:hlinkClick r:id="" action="ppaction://media"/>
            <a:extLst>
              <a:ext uri="{FF2B5EF4-FFF2-40B4-BE49-F238E27FC236}">
                <a16:creationId xmlns:a16="http://schemas.microsoft.com/office/drawing/2014/main" id="{4F0E8DCE-D11D-6F85-D766-6C473E184C8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860425" y="92075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126317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3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E49544-C205-8CB1-D1D0-88722AE224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5B718541-0614-BDC3-BA22-22F44FD44F1D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807D081D-9E3C-113A-610D-C733A4092C28}"/>
              </a:ext>
            </a:extLst>
          </p:cNvPr>
          <p:cNvSpPr txBox="1"/>
          <p:nvPr/>
        </p:nvSpPr>
        <p:spPr>
          <a:xfrm>
            <a:off x="1400732" y="2409490"/>
            <a:ext cx="6342536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They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[e------]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[l--------] to music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They enjoyed listening to music.">
            <a:hlinkClick r:id="" action="ppaction://media"/>
            <a:extLst>
              <a:ext uri="{FF2B5EF4-FFF2-40B4-BE49-F238E27FC236}">
                <a16:creationId xmlns:a16="http://schemas.microsoft.com/office/drawing/2014/main" id="{9B1CC1ED-9159-248F-2617-B858CA1109D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431925" y="10541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067898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8E7163-D765-2D6E-E4E4-916A27F0E4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6FEB209-6B48-3650-86F1-262BDE5322A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D00B9558-CBC7-0060-4931-2A6E8EA1F46E}"/>
              </a:ext>
            </a:extLst>
          </p:cNvPr>
          <p:cNvSpPr txBox="1"/>
          <p:nvPr/>
        </p:nvSpPr>
        <p:spPr>
          <a:xfrm>
            <a:off x="1354561" y="2321004"/>
            <a:ext cx="643487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彼らは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楽しみました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音楽を 聴くことを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They enjoyed listening to music.">
            <a:hlinkClick r:id="" action="ppaction://media"/>
            <a:extLst>
              <a:ext uri="{FF2B5EF4-FFF2-40B4-BE49-F238E27FC236}">
                <a16:creationId xmlns:a16="http://schemas.microsoft.com/office/drawing/2014/main" id="{58B6200B-1F0A-6584-C03C-CECE6B7B6AB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431925" y="10541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660537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680BB3-6E59-5B42-7B05-DA647A1935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EBAD4312-3382-0337-E6C2-52B9E74ECD86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98B67A17-4E85-5BD9-71C2-FBE7AC86ACF8}"/>
              </a:ext>
            </a:extLst>
          </p:cNvPr>
          <p:cNvSpPr txBox="1"/>
          <p:nvPr/>
        </p:nvSpPr>
        <p:spPr>
          <a:xfrm>
            <a:off x="1675050" y="4128490"/>
            <a:ext cx="5793897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They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enjoyed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u="sng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drawing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pictures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5DA14BCF-9FD8-D631-35CD-8086F2F74CFA}"/>
              </a:ext>
            </a:extLst>
          </p:cNvPr>
          <p:cNvSpPr txBox="1"/>
          <p:nvPr/>
        </p:nvSpPr>
        <p:spPr>
          <a:xfrm>
            <a:off x="1354561" y="690490"/>
            <a:ext cx="643487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彼らは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楽しみました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絵を </a:t>
            </a:r>
            <a:r>
              <a:rPr kumimoji="1" lang="ja-JP" altLang="en-US" sz="4800" b="1" u="sng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描くことを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They enjoyed drawing pictures.">
            <a:hlinkClick r:id="" action="ppaction://media"/>
            <a:extLst>
              <a:ext uri="{FF2B5EF4-FFF2-40B4-BE49-F238E27FC236}">
                <a16:creationId xmlns:a16="http://schemas.microsoft.com/office/drawing/2014/main" id="{3CEA9273-6990-4E9D-2504-797526CC803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841375" y="145415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097618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0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FAC145-CD6A-29DE-BDD9-3947294CA5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257A190E-929A-905A-86D4-4FAEE1EF58DE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EDC4582F-F6FA-677F-C4AF-B8D928742B43}"/>
              </a:ext>
            </a:extLst>
          </p:cNvPr>
          <p:cNvSpPr txBox="1"/>
          <p:nvPr/>
        </p:nvSpPr>
        <p:spPr>
          <a:xfrm>
            <a:off x="1566356" y="2409490"/>
            <a:ext cx="6011287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They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[e------]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d------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pictures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They enjoyed drawing pictures.">
            <a:hlinkClick r:id="" action="ppaction://media"/>
            <a:extLst>
              <a:ext uri="{FF2B5EF4-FFF2-40B4-BE49-F238E27FC236}">
                <a16:creationId xmlns:a16="http://schemas.microsoft.com/office/drawing/2014/main" id="{C9E7FAF9-A4E5-C83F-3F86-8C5E06198FC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841375" y="145415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786296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0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4967BC-76C3-699C-1989-E25F15D723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F7D6852E-E8F2-9763-E6FB-7CCD91D8F32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432E34B5-F02E-730D-4688-6E39881888ED}"/>
              </a:ext>
            </a:extLst>
          </p:cNvPr>
          <p:cNvSpPr txBox="1"/>
          <p:nvPr/>
        </p:nvSpPr>
        <p:spPr>
          <a:xfrm>
            <a:off x="1354561" y="2321004"/>
            <a:ext cx="643487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彼らは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楽しみました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絵を </a:t>
            </a:r>
            <a:r>
              <a:rPr kumimoji="1" lang="ja-JP" altLang="en-US" sz="4800" b="1" u="sng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描くことを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They enjoyed drawing pictures.">
            <a:hlinkClick r:id="" action="ppaction://media"/>
            <a:extLst>
              <a:ext uri="{FF2B5EF4-FFF2-40B4-BE49-F238E27FC236}">
                <a16:creationId xmlns:a16="http://schemas.microsoft.com/office/drawing/2014/main" id="{D2F6571F-48E8-2345-D95B-B94001FA3A6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841375" y="145415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661737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0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16805</TotalTime>
  <Words>910</Words>
  <Application>Microsoft Office PowerPoint</Application>
  <PresentationFormat>画面に合わせる (4:3)</PresentationFormat>
  <Paragraphs>175</Paragraphs>
  <Slides>45</Slides>
  <Notes>36</Notes>
  <HiddenSlides>0</HiddenSlides>
  <MMClips>36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45</vt:i4>
      </vt:variant>
    </vt:vector>
  </HeadingPairs>
  <TitlesOfParts>
    <vt:vector size="52" baseType="lpstr"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平河泰行</dc:creator>
  <cp:lastModifiedBy>prof501</cp:lastModifiedBy>
  <cp:revision>2077</cp:revision>
  <cp:lastPrinted>2016-06-23T16:36:17Z</cp:lastPrinted>
  <dcterms:created xsi:type="dcterms:W3CDTF">2016-05-30T03:13:09Z</dcterms:created>
  <dcterms:modified xsi:type="dcterms:W3CDTF">2025-12-23T08:20:57Z</dcterms:modified>
</cp:coreProperties>
</file>