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4" r:id="rId4"/>
    <p:sldId id="2155" r:id="rId5"/>
    <p:sldId id="2156" r:id="rId6"/>
    <p:sldId id="2157" r:id="rId7"/>
    <p:sldId id="2158" r:id="rId8"/>
    <p:sldId id="2159" r:id="rId9"/>
    <p:sldId id="2160" r:id="rId10"/>
    <p:sldId id="2161" r:id="rId11"/>
    <p:sldId id="2162" r:id="rId12"/>
    <p:sldId id="2163" r:id="rId13"/>
    <p:sldId id="2164" r:id="rId14"/>
    <p:sldId id="2165" r:id="rId15"/>
    <p:sldId id="2166" r:id="rId16"/>
    <p:sldId id="2167" r:id="rId17"/>
    <p:sldId id="2168" r:id="rId18"/>
    <p:sldId id="2169" r:id="rId19"/>
    <p:sldId id="2170" r:id="rId20"/>
    <p:sldId id="2171" r:id="rId21"/>
    <p:sldId id="2172" r:id="rId22"/>
    <p:sldId id="2173" r:id="rId23"/>
    <p:sldId id="2174" r:id="rId24"/>
    <p:sldId id="2175" r:id="rId25"/>
    <p:sldId id="2176" r:id="rId26"/>
    <p:sldId id="2177" r:id="rId27"/>
    <p:sldId id="2178" r:id="rId28"/>
    <p:sldId id="2179" r:id="rId29"/>
    <p:sldId id="2180" r:id="rId30"/>
    <p:sldId id="2181" r:id="rId31"/>
    <p:sldId id="2182" r:id="rId32"/>
    <p:sldId id="2183" r:id="rId33"/>
    <p:sldId id="3646" r:id="rId34"/>
    <p:sldId id="4230" r:id="rId35"/>
    <p:sldId id="4231" r:id="rId36"/>
    <p:sldId id="4232" r:id="rId37"/>
    <p:sldId id="4233" r:id="rId38"/>
    <p:sldId id="4234" r:id="rId39"/>
    <p:sldId id="4235" r:id="rId40"/>
    <p:sldId id="4236" r:id="rId41"/>
    <p:sldId id="4237" r:id="rId42"/>
    <p:sldId id="4238" r:id="rId43"/>
    <p:sldId id="423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daughter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3_daughter">
            <a:hlinkClick r:id="" action="ppaction://media"/>
            <a:extLst>
              <a:ext uri="{FF2B5EF4-FFF2-40B4-BE49-F238E27FC236}">
                <a16:creationId xmlns:a16="http://schemas.microsoft.com/office/drawing/2014/main" id="{E925D349-A4B7-416D-A7E0-C0784836E9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265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娘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reading_v3_daughter">
            <a:hlinkClick r:id="" action="ppaction://media"/>
            <a:extLst>
              <a:ext uri="{FF2B5EF4-FFF2-40B4-BE49-F238E27FC236}">
                <a16:creationId xmlns:a16="http://schemas.microsoft.com/office/drawing/2014/main" id="{30AF2C18-ED29-49A0-93D0-F6432D4AFD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02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2_reading_v4_start">
            <a:hlinkClick r:id="" action="ppaction://media"/>
            <a:extLst>
              <a:ext uri="{FF2B5EF4-FFF2-40B4-BE49-F238E27FC236}">
                <a16:creationId xmlns:a16="http://schemas.microsoft.com/office/drawing/2014/main" id="{A393DD62-A3B2-4DD6-B09C-DDED2EF57C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53498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BAFC358-1BD9-9BBA-A095-05BF14A6D89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A67AB3A-3197-7CEE-D5F1-D7457AAF6BD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C9C66EB-16AB-ECCD-117C-7DEE6B56C6C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を始める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04422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4_start">
            <a:hlinkClick r:id="" action="ppaction://media"/>
            <a:extLst>
              <a:ext uri="{FF2B5EF4-FFF2-40B4-BE49-F238E27FC236}">
                <a16:creationId xmlns:a16="http://schemas.microsoft.com/office/drawing/2014/main" id="{B4AA3ECB-D7C1-44BC-857E-6EBB3513DF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5727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2_reading_v4_start">
            <a:hlinkClick r:id="" action="ppaction://media"/>
            <a:extLst>
              <a:ext uri="{FF2B5EF4-FFF2-40B4-BE49-F238E27FC236}">
                <a16:creationId xmlns:a16="http://schemas.microsoft.com/office/drawing/2014/main" id="{A4AE4FED-7F43-4045-A94C-D1AADD96B6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5349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8E5265-1C18-FD74-4C8C-C33ADE10AE19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を始める</a:t>
            </a:r>
          </a:p>
        </p:txBody>
      </p:sp>
    </p:spTree>
    <p:extLst>
      <p:ext uri="{BB962C8B-B14F-4D97-AF65-F5344CB8AC3E}">
        <p14:creationId xmlns:p14="http://schemas.microsoft.com/office/powerpoint/2010/main" val="40117365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982451"/>
            <a:ext cx="8731046" cy="2893099"/>
            <a:chOff x="206477" y="2437975"/>
            <a:chExt cx="8731046" cy="289309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1178" y="4007635"/>
              <a:ext cx="728164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を理解する</a:t>
              </a:r>
            </a:p>
          </p:txBody>
        </p:sp>
      </p:grpSp>
      <p:pic>
        <p:nvPicPr>
          <p:cNvPr id="4" name="G2_L12_reading_v5_understand">
            <a:hlinkClick r:id="" action="ppaction://media"/>
            <a:extLst>
              <a:ext uri="{FF2B5EF4-FFF2-40B4-BE49-F238E27FC236}">
                <a16:creationId xmlns:a16="http://schemas.microsoft.com/office/drawing/2014/main" id="{935B691A-8101-48AE-AEA0-D521703EF5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4095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613392"/>
            <a:ext cx="81633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understand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2_reading_v5_understand">
            <a:hlinkClick r:id="" action="ppaction://media"/>
            <a:extLst>
              <a:ext uri="{FF2B5EF4-FFF2-40B4-BE49-F238E27FC236}">
                <a16:creationId xmlns:a16="http://schemas.microsoft.com/office/drawing/2014/main" id="{CE456D15-8842-4283-988F-93690DE747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2589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1D15BDA-FB93-4F2B-965F-D961EF65B50D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を理解する</a:t>
            </a:r>
          </a:p>
        </p:txBody>
      </p:sp>
      <p:pic>
        <p:nvPicPr>
          <p:cNvPr id="7" name="G2_L12_reading_v5_understand">
            <a:hlinkClick r:id="" action="ppaction://media"/>
            <a:extLst>
              <a:ext uri="{FF2B5EF4-FFF2-40B4-BE49-F238E27FC236}">
                <a16:creationId xmlns:a16="http://schemas.microsoft.com/office/drawing/2014/main" id="{445C538E-1311-46C3-9983-6D935CC9AA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092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49A8AD-68B1-4129-BEE6-B9A74583C84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永遠に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6_forever">
            <a:hlinkClick r:id="" action="ppaction://media"/>
            <a:extLst>
              <a:ext uri="{FF2B5EF4-FFF2-40B4-BE49-F238E27FC236}">
                <a16:creationId xmlns:a16="http://schemas.microsoft.com/office/drawing/2014/main" id="{3DC19E5C-479D-44E0-9D32-94DDBF7BEE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901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forever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6_forever">
            <a:hlinkClick r:id="" action="ppaction://media"/>
            <a:extLst>
              <a:ext uri="{FF2B5EF4-FFF2-40B4-BE49-F238E27FC236}">
                <a16:creationId xmlns:a16="http://schemas.microsoft.com/office/drawing/2014/main" id="{077D1433-EE42-4264-8CBA-BFB60C5A98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2535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永遠に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reading_v6_forever">
            <a:hlinkClick r:id="" action="ppaction://media"/>
            <a:extLst>
              <a:ext uri="{FF2B5EF4-FFF2-40B4-BE49-F238E27FC236}">
                <a16:creationId xmlns:a16="http://schemas.microsoft.com/office/drawing/2014/main" id="{224BF0F3-0025-40C0-BCFF-FC81AFD1B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2097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73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414131" y="1808253"/>
            <a:ext cx="8315739" cy="3241494"/>
            <a:chOff x="414131" y="2335801"/>
            <a:chExt cx="8315739" cy="324149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14131" y="2335801"/>
              <a:ext cx="831573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を思い出す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89233" y="4007635"/>
              <a:ext cx="736553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7_remember">
            <a:hlinkClick r:id="" action="ppaction://media"/>
            <a:extLst>
              <a:ext uri="{FF2B5EF4-FFF2-40B4-BE49-F238E27FC236}">
                <a16:creationId xmlns:a16="http://schemas.microsoft.com/office/drawing/2014/main" id="{46155B6E-D22E-4978-83BC-8ED092DEBF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04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2_reading_v7_remember">
            <a:hlinkClick r:id="" action="ppaction://media"/>
            <a:extLst>
              <a:ext uri="{FF2B5EF4-FFF2-40B4-BE49-F238E27FC236}">
                <a16:creationId xmlns:a16="http://schemas.microsoft.com/office/drawing/2014/main" id="{30AA13D4-639E-4322-9636-EE981FAC73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131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E902CE-830A-461C-81E1-97F809D6EFA6}"/>
              </a:ext>
            </a:extLst>
          </p:cNvPr>
          <p:cNvSpPr txBox="1"/>
          <p:nvPr/>
        </p:nvSpPr>
        <p:spPr>
          <a:xfrm>
            <a:off x="414131" y="2644170"/>
            <a:ext cx="83157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を思い出す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2_reading_v7_remember">
            <a:hlinkClick r:id="" action="ppaction://media"/>
            <a:extLst>
              <a:ext uri="{FF2B5EF4-FFF2-40B4-BE49-F238E27FC236}">
                <a16:creationId xmlns:a16="http://schemas.microsoft.com/office/drawing/2014/main" id="{3F954E29-9C0F-49E0-9269-B8F077BC7E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3721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49A8AD-68B1-4129-BEE6-B9A74583C84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ことば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8_word">
            <a:hlinkClick r:id="" action="ppaction://media"/>
            <a:extLst>
              <a:ext uri="{FF2B5EF4-FFF2-40B4-BE49-F238E27FC236}">
                <a16:creationId xmlns:a16="http://schemas.microsoft.com/office/drawing/2014/main" id="{3E763D93-5D4E-48F1-A5F9-EADDF3807F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6771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DD472F-2639-40E3-A566-ABD31ABA0D05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8_word">
            <a:hlinkClick r:id="" action="ppaction://media"/>
            <a:extLst>
              <a:ext uri="{FF2B5EF4-FFF2-40B4-BE49-F238E27FC236}">
                <a16:creationId xmlns:a16="http://schemas.microsoft.com/office/drawing/2014/main" id="{98B4B7FF-9A21-4449-8830-18D694388F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1077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ことば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reading_v8_word">
            <a:hlinkClick r:id="" action="ppaction://media"/>
            <a:extLst>
              <a:ext uri="{FF2B5EF4-FFF2-40B4-BE49-F238E27FC236}">
                <a16:creationId xmlns:a16="http://schemas.microsoft.com/office/drawing/2014/main" id="{53E4893D-6E7E-4B86-91BB-BD9046D9B8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8646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9_chance">
            <a:hlinkClick r:id="" action="ppaction://media"/>
            <a:extLst>
              <a:ext uri="{FF2B5EF4-FFF2-40B4-BE49-F238E27FC236}">
                <a16:creationId xmlns:a16="http://schemas.microsoft.com/office/drawing/2014/main" id="{2597A8C1-034C-48AD-948E-DC2EECEB5C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70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chance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9_chance">
            <a:hlinkClick r:id="" action="ppaction://media"/>
            <a:extLst>
              <a:ext uri="{FF2B5EF4-FFF2-40B4-BE49-F238E27FC236}">
                <a16:creationId xmlns:a16="http://schemas.microsoft.com/office/drawing/2014/main" id="{60B4A76F-4D97-4A59-9F00-5FDF15BE1F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52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機会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reading_v9_chance">
            <a:hlinkClick r:id="" action="ppaction://media"/>
            <a:extLst>
              <a:ext uri="{FF2B5EF4-FFF2-40B4-BE49-F238E27FC236}">
                <a16:creationId xmlns:a16="http://schemas.microsoft.com/office/drawing/2014/main" id="{FB310ADF-AEC7-4394-BE7A-B89ABAFCCD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862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9495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12_reading_v1_Chinese">
            <a:hlinkClick r:id="" action="ppaction://media"/>
            <a:extLst>
              <a:ext uri="{FF2B5EF4-FFF2-40B4-BE49-F238E27FC236}">
                <a16:creationId xmlns:a16="http://schemas.microsoft.com/office/drawing/2014/main" id="{29081BCC-E4FB-4D65-9D51-8009B17F44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3873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3F28747-0825-A51A-6081-E2BA27E1FD5B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6422E29E-1C74-79D5-C20F-F514AF7F5674}"/>
                </a:ext>
              </a:extLst>
            </p:cNvPr>
            <p:cNvSpPr txBox="1"/>
            <p:nvPr/>
          </p:nvSpPr>
          <p:spPr>
            <a:xfrm>
              <a:off x="1016950" y="4007635"/>
              <a:ext cx="7110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49BB13D-A387-17EE-F61D-ACD466992065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中国人の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87615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2120350"/>
            <a:ext cx="9144000" cy="2617300"/>
            <a:chOff x="0" y="2393177"/>
            <a:chExt cx="9144000" cy="261730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[a--] [o---] [t--] [w----]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393177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世界じゅうで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10_all over the world">
            <a:hlinkClick r:id="" action="ppaction://media"/>
            <a:extLst>
              <a:ext uri="{FF2B5EF4-FFF2-40B4-BE49-F238E27FC236}">
                <a16:creationId xmlns:a16="http://schemas.microsoft.com/office/drawing/2014/main" id="{EFD019A2-3079-45BF-A2A4-E801D189E8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D1D38BD-5BD6-C8A3-44A9-3D252E98ED2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650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828836"/>
            <a:ext cx="8507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over the world</a:t>
            </a:r>
            <a:endParaRPr kumimoji="1" lang="ja-JP" altLang="en-US" sz="7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10_all over the world">
            <a:hlinkClick r:id="" action="ppaction://media"/>
            <a:extLst>
              <a:ext uri="{FF2B5EF4-FFF2-40B4-BE49-F238E27FC236}">
                <a16:creationId xmlns:a16="http://schemas.microsoft.com/office/drawing/2014/main" id="{1ED082AC-CEC8-46C2-A1F7-0F54B15401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1228682-567A-520B-B219-731079BF71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4990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1A1C61-175E-4A6D-80D0-DBAAE52C5FD8}"/>
              </a:ext>
            </a:extLst>
          </p:cNvPr>
          <p:cNvSpPr txBox="1"/>
          <p:nvPr/>
        </p:nvSpPr>
        <p:spPr>
          <a:xfrm>
            <a:off x="815009" y="2828836"/>
            <a:ext cx="751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世界じゅうで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reading_v10_all over the world">
            <a:hlinkClick r:id="" action="ppaction://media"/>
            <a:extLst>
              <a:ext uri="{FF2B5EF4-FFF2-40B4-BE49-F238E27FC236}">
                <a16:creationId xmlns:a16="http://schemas.microsoft.com/office/drawing/2014/main" id="{D73A7CD7-7465-4381-8F95-DCF8BF356F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41255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44504-F581-9BFB-D792-D458C21AD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6BA1449-0476-8D4E-A831-18D9281FFF6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C48C843-DB58-E1E0-CE2C-B2F6632E40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13BFA1-A457-C754-B6BB-47F2CEBDEA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3" name="G2_L12_reading_v1_Chinese">
            <a:hlinkClick r:id="" action="ppaction://media"/>
            <a:extLst>
              <a:ext uri="{FF2B5EF4-FFF2-40B4-BE49-F238E27FC236}">
                <a16:creationId xmlns:a16="http://schemas.microsoft.com/office/drawing/2014/main" id="{15F4112F-BE15-CA40-BE47-7FD893B0F6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08213" y="3873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7B71E9D-D8C7-9E1F-5088-C192BB4D9966}"/>
              </a:ext>
            </a:extLst>
          </p:cNvPr>
          <p:cNvGrpSpPr/>
          <p:nvPr/>
        </p:nvGrpSpPr>
        <p:grpSpPr>
          <a:xfrm>
            <a:off x="206477" y="1713146"/>
            <a:ext cx="8731046" cy="3308598"/>
            <a:chOff x="206477" y="2145587"/>
            <a:chExt cx="8731046" cy="330859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B22D18D3-CEC4-9C15-F482-12F64A0353F6}"/>
                </a:ext>
              </a:extLst>
            </p:cNvPr>
            <p:cNvSpPr txBox="1"/>
            <p:nvPr/>
          </p:nvSpPr>
          <p:spPr>
            <a:xfrm>
              <a:off x="598206" y="4007635"/>
              <a:ext cx="794758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Chinese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3C11170-5290-E891-F5AD-9557D647AE35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中国人の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D69154-77F6-DF42-03C1-55B1D7D47F0F}"/>
              </a:ext>
            </a:extLst>
          </p:cNvPr>
          <p:cNvSpPr/>
          <p:nvPr/>
        </p:nvSpPr>
        <p:spPr>
          <a:xfrm>
            <a:off x="2146301" y="330814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171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E4F4A-D28B-5989-BCCE-C76B478FF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AEAF587-E717-0575-4BA9-9A7D8B97D8F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134CF6-C6FD-62D6-5278-7098FDE2712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5E7456-F80D-5C72-7018-E42E040747A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352F67-9A10-305B-EB25-BE0D8D3F04F0}"/>
              </a:ext>
            </a:extLst>
          </p:cNvPr>
          <p:cNvGrpSpPr/>
          <p:nvPr/>
        </p:nvGrpSpPr>
        <p:grpSpPr>
          <a:xfrm>
            <a:off x="206477" y="1819584"/>
            <a:ext cx="8731046" cy="2972611"/>
            <a:chOff x="206477" y="1534433"/>
            <a:chExt cx="8731046" cy="297261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28D3E50-0A4B-1B84-6556-082EC6FECF18}"/>
                </a:ext>
              </a:extLst>
            </p:cNvPr>
            <p:cNvSpPr txBox="1"/>
            <p:nvPr/>
          </p:nvSpPr>
          <p:spPr>
            <a:xfrm>
              <a:off x="538385" y="3183605"/>
              <a:ext cx="80672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homestay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529F016-8AEE-F8BC-AD62-DBA4FB4066AA}"/>
                </a:ext>
              </a:extLst>
            </p:cNvPr>
            <p:cNvSpPr txBox="1"/>
            <p:nvPr/>
          </p:nvSpPr>
          <p:spPr>
            <a:xfrm>
              <a:off x="206477" y="153443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ホームステイ</a:t>
              </a:r>
            </a:p>
          </p:txBody>
        </p:sp>
      </p:grpSp>
      <p:pic>
        <p:nvPicPr>
          <p:cNvPr id="4" name="G2_L12_reading_v2_homestay">
            <a:hlinkClick r:id="" action="ppaction://media"/>
            <a:extLst>
              <a:ext uri="{FF2B5EF4-FFF2-40B4-BE49-F238E27FC236}">
                <a16:creationId xmlns:a16="http://schemas.microsoft.com/office/drawing/2014/main" id="{414E34C8-2D90-C0D4-8379-BAC7B10E7E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4429540-2F28-B81E-51A6-389855BCB442}"/>
              </a:ext>
            </a:extLst>
          </p:cNvPr>
          <p:cNvSpPr/>
          <p:nvPr/>
        </p:nvSpPr>
        <p:spPr>
          <a:xfrm>
            <a:off x="1871530" y="3204359"/>
            <a:ext cx="54517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409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A1AB8-BF44-A193-BFD8-223DE8B41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A2BC61-381E-9090-C7C6-ADAA3E1FBD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0C49142-BDB7-0A4C-0BDB-7CD9EEF0F4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313EA9-D1F8-9934-02E8-69E4433B06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9718AE0-64D1-98AF-EE31-FD37C8DA657C}"/>
              </a:ext>
            </a:extLst>
          </p:cNvPr>
          <p:cNvGrpSpPr/>
          <p:nvPr/>
        </p:nvGrpSpPr>
        <p:grpSpPr>
          <a:xfrm>
            <a:off x="645952" y="1320731"/>
            <a:ext cx="7852096" cy="4093428"/>
            <a:chOff x="645952" y="1360757"/>
            <a:chExt cx="7852096" cy="40934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549083F-0BE6-971E-9326-DE3FC61040B4}"/>
                </a:ext>
              </a:extLst>
            </p:cNvPr>
            <p:cNvSpPr txBox="1"/>
            <p:nvPr/>
          </p:nvSpPr>
          <p:spPr>
            <a:xfrm>
              <a:off x="645952" y="4007635"/>
              <a:ext cx="785209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daughter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A273B1E-31FD-574C-E873-FE1DDFFA9EF1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娘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3_daughter">
            <a:hlinkClick r:id="" action="ppaction://media"/>
            <a:extLst>
              <a:ext uri="{FF2B5EF4-FFF2-40B4-BE49-F238E27FC236}">
                <a16:creationId xmlns:a16="http://schemas.microsoft.com/office/drawing/2014/main" id="{FE5E175B-B60D-2E37-CD52-87EF930475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8863" y="17446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DF8177-4EA3-49FE-74D0-6558DF95249D}"/>
              </a:ext>
            </a:extLst>
          </p:cNvPr>
          <p:cNvSpPr/>
          <p:nvPr/>
        </p:nvSpPr>
        <p:spPr>
          <a:xfrm>
            <a:off x="1778466" y="3771176"/>
            <a:ext cx="563787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799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C7F56-4BF7-3012-70E6-906EB47DC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72447E-29B4-D8CE-E549-D80DECD6C6A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BE2D47-BD70-032B-BA30-00EFF79FC6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F5916E-ED39-F46F-78E2-81145D7F1F7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2_L12_reading_v4_start">
            <a:hlinkClick r:id="" action="ppaction://media"/>
            <a:extLst>
              <a:ext uri="{FF2B5EF4-FFF2-40B4-BE49-F238E27FC236}">
                <a16:creationId xmlns:a16="http://schemas.microsoft.com/office/drawing/2014/main" id="{9E3E9CAF-FB25-B5A6-91CF-1102B19372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53498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F5110BB-D523-4747-3358-F85C4F4FFF4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588717C-D6D8-2F50-0A61-022829BB231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DF5495A-A983-345C-7DE8-D2D237A9FBA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を始める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F4D094-DE48-946D-9894-B36C8AF16D02}"/>
              </a:ext>
            </a:extLst>
          </p:cNvPr>
          <p:cNvSpPr/>
          <p:nvPr/>
        </p:nvSpPr>
        <p:spPr>
          <a:xfrm>
            <a:off x="2827091" y="3368504"/>
            <a:ext cx="35406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174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E516F-2E32-7AC7-4908-34EFFA665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668EF7-8316-B39F-CB4A-04D1B151D97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7F94CE-ED87-8D36-F8A7-0AD257B1361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36BF50-4F3A-B29A-9C2F-58B26484872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20E4C4A-40B4-4251-D73C-D4427CB80542}"/>
              </a:ext>
            </a:extLst>
          </p:cNvPr>
          <p:cNvGrpSpPr/>
          <p:nvPr/>
        </p:nvGrpSpPr>
        <p:grpSpPr>
          <a:xfrm>
            <a:off x="206477" y="1982451"/>
            <a:ext cx="8731046" cy="2769989"/>
            <a:chOff x="206477" y="2437975"/>
            <a:chExt cx="8731046" cy="27699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8CE5CC-3ACB-6EDC-5E6C-0BBD15817AA7}"/>
                </a:ext>
              </a:extLst>
            </p:cNvPr>
            <p:cNvSpPr txBox="1"/>
            <p:nvPr/>
          </p:nvSpPr>
          <p:spPr>
            <a:xfrm>
              <a:off x="771787" y="4007635"/>
              <a:ext cx="760042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understand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5A01DEB-38A2-83D2-BC2E-616E39AC01AC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を理解する</a:t>
              </a:r>
            </a:p>
          </p:txBody>
        </p:sp>
      </p:grpSp>
      <p:pic>
        <p:nvPicPr>
          <p:cNvPr id="4" name="G2_L12_reading_v5_understand">
            <a:hlinkClick r:id="" action="ppaction://media"/>
            <a:extLst>
              <a:ext uri="{FF2B5EF4-FFF2-40B4-BE49-F238E27FC236}">
                <a16:creationId xmlns:a16="http://schemas.microsoft.com/office/drawing/2014/main" id="{1247778B-20C2-3B7E-A10D-67C8E57680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B1A2C8F-732D-C400-159C-1DF339CFE99C}"/>
              </a:ext>
            </a:extLst>
          </p:cNvPr>
          <p:cNvSpPr/>
          <p:nvPr/>
        </p:nvSpPr>
        <p:spPr>
          <a:xfrm>
            <a:off x="1795245" y="3429000"/>
            <a:ext cx="5604312" cy="142822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876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FAC34-88CD-D36E-2186-F265B9744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E81D52-CA78-8EF4-27A0-2575EFD4B89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CD2CD92-EDD3-27FC-1E59-3A6BCE9B785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4C3F2C-617B-00DB-C0BA-24E9E272AA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C144DF-F20E-2C25-01AC-60C38E03FD26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A00D3BD-4BFC-88F8-6327-F174F62EA93F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forever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FA62830-2048-0436-1B45-AF6821DB5F2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永遠に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6_forever">
            <a:hlinkClick r:id="" action="ppaction://media"/>
            <a:extLst>
              <a:ext uri="{FF2B5EF4-FFF2-40B4-BE49-F238E27FC236}">
                <a16:creationId xmlns:a16="http://schemas.microsoft.com/office/drawing/2014/main" id="{96A7CC2A-83A3-19A2-F43A-5823E8FBD2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20970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425B9C-59D7-8689-087E-67653AB89B6E}"/>
              </a:ext>
            </a:extLst>
          </p:cNvPr>
          <p:cNvSpPr/>
          <p:nvPr/>
        </p:nvSpPr>
        <p:spPr>
          <a:xfrm>
            <a:off x="2146301" y="342900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94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48139" y="2382560"/>
            <a:ext cx="74477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Chinese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1_Chinese">
            <a:hlinkClick r:id="" action="ppaction://media"/>
            <a:extLst>
              <a:ext uri="{FF2B5EF4-FFF2-40B4-BE49-F238E27FC236}">
                <a16:creationId xmlns:a16="http://schemas.microsoft.com/office/drawing/2014/main" id="{13DF5F98-4AD8-4AFA-B4A0-FE94613088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387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25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17EA6-50C9-87E7-1736-54F5BDCDD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5E56947-633D-1D57-DACB-870F1CDFCA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3635B4C-590E-6ED8-1624-B5F783F8F15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FA988E-620C-F88F-FB7E-FF5CAF9B22E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0489C04-2FAC-85AD-56F7-38BB457C5401}"/>
              </a:ext>
            </a:extLst>
          </p:cNvPr>
          <p:cNvGrpSpPr/>
          <p:nvPr/>
        </p:nvGrpSpPr>
        <p:grpSpPr>
          <a:xfrm>
            <a:off x="226503" y="1808253"/>
            <a:ext cx="8690994" cy="2995273"/>
            <a:chOff x="226503" y="2335801"/>
            <a:chExt cx="8690994" cy="299527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FFFAA5E-4D1E-4034-C756-236068B82E0B}"/>
                </a:ext>
              </a:extLst>
            </p:cNvPr>
            <p:cNvSpPr txBox="1"/>
            <p:nvPr/>
          </p:nvSpPr>
          <p:spPr>
            <a:xfrm>
              <a:off x="414131" y="2335801"/>
              <a:ext cx="831573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を思い出す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4536B9A-F9F3-1AEA-D13C-4DBADC24D0B6}"/>
                </a:ext>
              </a:extLst>
            </p:cNvPr>
            <p:cNvSpPr txBox="1"/>
            <p:nvPr/>
          </p:nvSpPr>
          <p:spPr>
            <a:xfrm>
              <a:off x="226503" y="4007635"/>
              <a:ext cx="869099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remember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7_remember">
            <a:hlinkClick r:id="" action="ppaction://media"/>
            <a:extLst>
              <a:ext uri="{FF2B5EF4-FFF2-40B4-BE49-F238E27FC236}">
                <a16:creationId xmlns:a16="http://schemas.microsoft.com/office/drawing/2014/main" id="{C2345AE4-60E3-089F-F5D0-9A226E4149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D3F8ABD-3883-9C17-1D49-8C3D55C341F0}"/>
              </a:ext>
            </a:extLst>
          </p:cNvPr>
          <p:cNvSpPr/>
          <p:nvPr/>
        </p:nvSpPr>
        <p:spPr>
          <a:xfrm>
            <a:off x="1719510" y="3285007"/>
            <a:ext cx="570498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03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EE690-9B66-C262-D7A7-C73578AB7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371DDE-A86F-7EB1-2962-0CC3B0991C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29BEE8D-A5AC-1F1A-4675-B1543108B0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FA3D84-ADB6-8D71-584F-125B26F4802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F959B76-FA83-6320-7B65-F7F124B9CEAA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49850B-2C94-F74B-986F-B7BFB35D484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8B0D7E-089E-DD4D-A116-B19C68278D8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ことば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8_word">
            <a:hlinkClick r:id="" action="ppaction://media"/>
            <a:extLst>
              <a:ext uri="{FF2B5EF4-FFF2-40B4-BE49-F238E27FC236}">
                <a16:creationId xmlns:a16="http://schemas.microsoft.com/office/drawing/2014/main" id="{ECDD7E75-4A9A-9530-0AC2-E3801E2C8D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2713" y="11826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39E0F28-E2A9-9117-00F3-35D8EDAB0D18}"/>
              </a:ext>
            </a:extLst>
          </p:cNvPr>
          <p:cNvSpPr/>
          <p:nvPr/>
        </p:nvSpPr>
        <p:spPr>
          <a:xfrm>
            <a:off x="2869035" y="3360115"/>
            <a:ext cx="345673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816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D6FCB-E857-B6A5-9EF9-C5A4F12B5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80C5FB2-C65F-1D12-371E-185738F489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7EBCCA7-83D5-AC97-AC55-3304642538C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670546-428E-581F-0A71-CE16F75080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6E6B62-C322-AC4D-6631-EABB0CADB95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683544-030E-A84D-AA01-CFAA0D02507F}"/>
                </a:ext>
              </a:extLst>
            </p:cNvPr>
            <p:cNvSpPr txBox="1"/>
            <p:nvPr/>
          </p:nvSpPr>
          <p:spPr>
            <a:xfrm>
              <a:off x="973123" y="4007635"/>
              <a:ext cx="719775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chance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1FBC67B-6765-22AF-9747-980DA127AE6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9_chance">
            <a:hlinkClick r:id="" action="ppaction://media"/>
            <a:extLst>
              <a:ext uri="{FF2B5EF4-FFF2-40B4-BE49-F238E27FC236}">
                <a16:creationId xmlns:a16="http://schemas.microsoft.com/office/drawing/2014/main" id="{9E7AFF71-2B2B-2DD2-4E44-4A241CF2F9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8621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068BA3-D5C1-1CF6-CF4D-5B67E5E87287}"/>
              </a:ext>
            </a:extLst>
          </p:cNvPr>
          <p:cNvSpPr/>
          <p:nvPr/>
        </p:nvSpPr>
        <p:spPr>
          <a:xfrm>
            <a:off x="2146301" y="351951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014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32FC8-4199-885F-0B2A-083BC2DB2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1252BC-77A9-6CD2-42CD-634F69F314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0CF5887-95F2-8C2A-6CCE-8081C5CF6A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26A7FF-FC8C-72BB-A3C6-084975A61B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2897C7D-0083-FC50-5E03-05E646A83B46}"/>
              </a:ext>
            </a:extLst>
          </p:cNvPr>
          <p:cNvGrpSpPr/>
          <p:nvPr/>
        </p:nvGrpSpPr>
        <p:grpSpPr>
          <a:xfrm>
            <a:off x="0" y="2166517"/>
            <a:ext cx="9144000" cy="2524967"/>
            <a:chOff x="0" y="2393177"/>
            <a:chExt cx="9144000" cy="252496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CE5C1B-5CEC-BA13-468D-ABC3B09EB1B1}"/>
                </a:ext>
              </a:extLst>
            </p:cNvPr>
            <p:cNvSpPr txBox="1"/>
            <p:nvPr/>
          </p:nvSpPr>
          <p:spPr>
            <a:xfrm>
              <a:off x="0" y="4087147"/>
              <a:ext cx="914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[all] [over] [the] [world]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5417E17-7FEB-6326-2AD9-41933E7802D1}"/>
                </a:ext>
              </a:extLst>
            </p:cNvPr>
            <p:cNvSpPr txBox="1"/>
            <p:nvPr/>
          </p:nvSpPr>
          <p:spPr>
            <a:xfrm>
              <a:off x="815009" y="2393177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世界じゅうで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10_all over the world">
            <a:hlinkClick r:id="" action="ppaction://media"/>
            <a:extLst>
              <a:ext uri="{FF2B5EF4-FFF2-40B4-BE49-F238E27FC236}">
                <a16:creationId xmlns:a16="http://schemas.microsoft.com/office/drawing/2014/main" id="{F7E6BD32-9FEF-9AD1-6840-C8FDDC99C7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1831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2E38251-A366-DE94-D74C-24BAE00B699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F00FCCF-A9BE-D35B-E170-925068D3090D}"/>
              </a:ext>
            </a:extLst>
          </p:cNvPr>
          <p:cNvSpPr/>
          <p:nvPr/>
        </p:nvSpPr>
        <p:spPr>
          <a:xfrm>
            <a:off x="719155" y="3860487"/>
            <a:ext cx="1041280" cy="8506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9540BF5-89C3-0435-3C77-DBFA5FA3C09A}"/>
              </a:ext>
            </a:extLst>
          </p:cNvPr>
          <p:cNvSpPr/>
          <p:nvPr/>
        </p:nvSpPr>
        <p:spPr>
          <a:xfrm>
            <a:off x="2342855" y="3860487"/>
            <a:ext cx="1605301" cy="8506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B8426CD-8B37-0171-9CFD-6EFF792F1C30}"/>
              </a:ext>
            </a:extLst>
          </p:cNvPr>
          <p:cNvSpPr/>
          <p:nvPr/>
        </p:nvSpPr>
        <p:spPr>
          <a:xfrm>
            <a:off x="4530576" y="3860487"/>
            <a:ext cx="1330540" cy="8506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8D4C65F-3580-F04E-9D8A-5F7FEB140090}"/>
              </a:ext>
            </a:extLst>
          </p:cNvPr>
          <p:cNvSpPr/>
          <p:nvPr/>
        </p:nvSpPr>
        <p:spPr>
          <a:xfrm>
            <a:off x="6443535" y="3860487"/>
            <a:ext cx="1981309" cy="8506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049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2_reading_v1_Chinese">
            <a:hlinkClick r:id="" action="ppaction://media"/>
            <a:extLst>
              <a:ext uri="{FF2B5EF4-FFF2-40B4-BE49-F238E27FC236}">
                <a16:creationId xmlns:a16="http://schemas.microsoft.com/office/drawing/2014/main" id="{7732E1AA-DA10-4BA8-816C-02D51E1961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3873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5F84AD-995E-8B76-F5FC-A2B69A8FD9DF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中国人の</a:t>
            </a:r>
          </a:p>
        </p:txBody>
      </p:sp>
    </p:spTree>
    <p:extLst>
      <p:ext uri="{BB962C8B-B14F-4D97-AF65-F5344CB8AC3E}">
        <p14:creationId xmlns:p14="http://schemas.microsoft.com/office/powerpoint/2010/main" val="34991625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1FA1DBB-4DDE-4BF4-9A74-B49ED14B01BE}"/>
              </a:ext>
            </a:extLst>
          </p:cNvPr>
          <p:cNvGrpSpPr/>
          <p:nvPr/>
        </p:nvGrpSpPr>
        <p:grpSpPr>
          <a:xfrm>
            <a:off x="206477" y="1819584"/>
            <a:ext cx="8731046" cy="3218832"/>
            <a:chOff x="206477" y="153443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94759" y="3183605"/>
              <a:ext cx="75544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53443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ホームステイ</a:t>
              </a:r>
            </a:p>
          </p:txBody>
        </p:sp>
      </p:grpSp>
      <p:pic>
        <p:nvPicPr>
          <p:cNvPr id="4" name="G2_L12_reading_v2_homestay">
            <a:hlinkClick r:id="" action="ppaction://media"/>
            <a:extLst>
              <a:ext uri="{FF2B5EF4-FFF2-40B4-BE49-F238E27FC236}">
                <a16:creationId xmlns:a16="http://schemas.microsoft.com/office/drawing/2014/main" id="{A1DFEEDB-B91C-44F8-9DB5-C3E30F3A84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138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09600" y="2536448"/>
            <a:ext cx="7924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homestay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reading_v2_homestay">
            <a:hlinkClick r:id="" action="ppaction://media"/>
            <a:extLst>
              <a:ext uri="{FF2B5EF4-FFF2-40B4-BE49-F238E27FC236}">
                <a16:creationId xmlns:a16="http://schemas.microsoft.com/office/drawing/2014/main" id="{AD6BD0CD-EA8C-4656-A991-D39F888E14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6526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ホームステイ</a:t>
            </a:r>
          </a:p>
        </p:txBody>
      </p:sp>
      <p:pic>
        <p:nvPicPr>
          <p:cNvPr id="7" name="G2_L12_reading_v2_homestay">
            <a:hlinkClick r:id="" action="ppaction://media"/>
            <a:extLst>
              <a:ext uri="{FF2B5EF4-FFF2-40B4-BE49-F238E27FC236}">
                <a16:creationId xmlns:a16="http://schemas.microsoft.com/office/drawing/2014/main" id="{AB97A20F-8E10-4267-9916-4214894F50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29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8" y="1320731"/>
            <a:ext cx="7513984" cy="4216538"/>
            <a:chOff x="815008" y="1360757"/>
            <a:chExt cx="7513984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娘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reading_v3_daughter">
            <a:hlinkClick r:id="" action="ppaction://media"/>
            <a:extLst>
              <a:ext uri="{FF2B5EF4-FFF2-40B4-BE49-F238E27FC236}">
                <a16:creationId xmlns:a16="http://schemas.microsoft.com/office/drawing/2014/main" id="{1F9BB2D7-3099-4752-8A62-C0DC727C01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8863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178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16805</TotalTime>
  <Words>216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2025-12-23T08:21:41Z</dcterms:modified>
</cp:coreProperties>
</file>