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72" r:id="rId2"/>
    <p:sldId id="3674" r:id="rId3"/>
    <p:sldId id="4214" r:id="rId4"/>
    <p:sldId id="4218" r:id="rId5"/>
    <p:sldId id="4215" r:id="rId6"/>
    <p:sldId id="4220" r:id="rId7"/>
    <p:sldId id="4219" r:id="rId8"/>
    <p:sldId id="4216" r:id="rId9"/>
    <p:sldId id="4217" r:id="rId10"/>
    <p:sldId id="4221" r:id="rId11"/>
    <p:sldId id="3661" r:id="rId12"/>
    <p:sldId id="3681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203FF-8243-411A-E397-BE2E6F254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F71594E-AFFF-A5EE-CC18-A9FF5F0D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355" b="14666"/>
          <a:stretch/>
        </p:blipFill>
        <p:spPr>
          <a:xfrm>
            <a:off x="284173" y="650679"/>
            <a:ext cx="8575200" cy="179271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34FADA-69DD-6232-997B-36FCB5FEB365}"/>
              </a:ext>
            </a:extLst>
          </p:cNvPr>
          <p:cNvSpPr/>
          <p:nvPr/>
        </p:nvSpPr>
        <p:spPr>
          <a:xfrm>
            <a:off x="0" y="3213609"/>
            <a:ext cx="9144000" cy="364439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E1CCE99-5FBC-6650-EFE7-92C92DEB7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A1D9A1-0143-14D1-3086-44D78DD78F6E}"/>
              </a:ext>
            </a:extLst>
          </p:cNvPr>
          <p:cNvSpPr txBox="1"/>
          <p:nvPr/>
        </p:nvSpPr>
        <p:spPr>
          <a:xfrm>
            <a:off x="537494" y="2518037"/>
            <a:ext cx="81874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彼は世界中の人々と話す機会をたくさん持つために、一生けん命に英語を勉強しています。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F491A9-E621-3BF1-CB1A-CE04B701B025}"/>
              </a:ext>
            </a:extLst>
          </p:cNvPr>
          <p:cNvSpPr txBox="1"/>
          <p:nvPr/>
        </p:nvSpPr>
        <p:spPr>
          <a:xfrm>
            <a:off x="537493" y="3429000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have a lot of chances to speak with people all over the world.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「世界中の人と話すためのたくさんの機会を得るために」という意味で、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副詞のはたらきです。動詞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studies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の目的を説明しています。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speak with people all over the world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は「世界中の人と話すための」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という意味で、形容詞のはたらきです。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lot of chances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people all over the world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speak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all over the world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79865365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AS_G2_12_09_reading_str">
            <a:hlinkClick r:id="" action="ppaction://media"/>
            <a:extLst>
              <a:ext uri="{FF2B5EF4-FFF2-40B4-BE49-F238E27FC236}">
                <a16:creationId xmlns:a16="http://schemas.microsoft.com/office/drawing/2014/main" id="{803D1FE5-7AEC-5C9F-B177-71971A86B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2975" y="1527175"/>
            <a:ext cx="406400" cy="4064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470AC7C-EC8C-66DB-7462-F97A1DC35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00" y="58864"/>
            <a:ext cx="6490800" cy="67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AFD11DA-2CE5-4518-9A77-5B4FB4C7BA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510"/>
          <a:stretch/>
        </p:blipFill>
        <p:spPr>
          <a:xfrm>
            <a:off x="284173" y="984116"/>
            <a:ext cx="8575200" cy="67203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a Chinese family’s house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「中国人家族の家に」という意味をもち、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a homestay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「ホームステイのために」という意味をもち、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3" y="1767406"/>
            <a:ext cx="651644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ケンはホームステイのために、ある中国人家族の家に行きました。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EC468-8895-322A-0898-2441ABE8E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B7CCA7F-4774-D6A1-A731-3849ABA2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0" y="740336"/>
            <a:ext cx="8571719" cy="174360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B7CAEFB-36A6-A800-418A-864FAC005995}"/>
              </a:ext>
            </a:extLst>
          </p:cNvPr>
          <p:cNvSpPr/>
          <p:nvPr/>
        </p:nvSpPr>
        <p:spPr>
          <a:xfrm>
            <a:off x="0" y="3078461"/>
            <a:ext cx="9144000" cy="372500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0CA07CE-C61D-C964-8A12-E82D9717D0B4}"/>
              </a:ext>
            </a:extLst>
          </p:cNvPr>
          <p:cNvSpPr txBox="1"/>
          <p:nvPr/>
        </p:nvSpPr>
        <p:spPr>
          <a:xfrm>
            <a:off x="537493" y="3381648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daughter, </a:t>
            </a:r>
            <a:r>
              <a:rPr lang="en-US" altLang="ja-JP" sz="2000" b="1" u="sng" dirty="0" err="1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Chiling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could speak English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daughter, </a:t>
            </a:r>
            <a:r>
              <a:rPr lang="en-US" altLang="ja-JP" sz="20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Chiling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could speak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English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Chiling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daughter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を説明する同格表現です。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同格表現を使うことで、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つの文にまとめて情報を提供できます。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87CB120-1FA6-A549-2C57-CE372AF48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51118F-5B71-F4B4-3370-8386A6AE9989}"/>
              </a:ext>
            </a:extLst>
          </p:cNvPr>
          <p:cNvSpPr txBox="1"/>
          <p:nvPr/>
        </p:nvSpPr>
        <p:spPr>
          <a:xfrm>
            <a:off x="412688" y="2544493"/>
            <a:ext cx="831862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その娘のチーリンは英語を話すことができたので、彼は彼女と英語で話し始めました。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38047128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8FC73-1827-1D96-14A0-DF210D307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8FACE-46DF-975F-1DA9-DAB7DC8D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0" y="740336"/>
            <a:ext cx="8571719" cy="174360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05784F-2F7C-80A6-BCCA-81DD3F98143A}"/>
              </a:ext>
            </a:extLst>
          </p:cNvPr>
          <p:cNvSpPr/>
          <p:nvPr/>
        </p:nvSpPr>
        <p:spPr>
          <a:xfrm>
            <a:off x="0" y="3132997"/>
            <a:ext cx="9144000" cy="372500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CFDACD-F654-03C9-62E0-515789F17291}"/>
              </a:ext>
            </a:extLst>
          </p:cNvPr>
          <p:cNvSpPr txBox="1"/>
          <p:nvPr/>
        </p:nvSpPr>
        <p:spPr>
          <a:xfrm>
            <a:off x="537493" y="3201923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he started talking with her in English.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つの文をつなぎ、前の内容を受けて、その結果こうなるという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意味を表しています。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started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talking with her in 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talking with her in 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は「彼女と英語で話すこと」という意味で、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（＝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talking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 の相手を説明しています。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（＝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talking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 の手段を説明しています。　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4134FD9-726E-EE2A-2794-59668CAF2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E37004-99BF-B65D-E8CB-BB9F500907F5}"/>
              </a:ext>
            </a:extLst>
          </p:cNvPr>
          <p:cNvSpPr txBox="1"/>
          <p:nvPr/>
        </p:nvSpPr>
        <p:spPr>
          <a:xfrm>
            <a:off x="412688" y="2544493"/>
            <a:ext cx="831862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その娘のチーリンは英語を話すことができたので、彼は彼女と英語で話し始めました。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26087538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EAA35-1E86-BD08-9C0C-6620B6647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299962D-7F76-6CAF-2602-6541FF94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676079"/>
            <a:ext cx="8571719" cy="26337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D7686B1-8B68-3CA0-EE4E-58BA9B8D1224}"/>
              </a:ext>
            </a:extLst>
          </p:cNvPr>
          <p:cNvSpPr/>
          <p:nvPr/>
        </p:nvSpPr>
        <p:spPr>
          <a:xfrm>
            <a:off x="0" y="4202423"/>
            <a:ext cx="9144000" cy="26555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626567-CA88-1F1F-800B-0B6FEB090690}"/>
              </a:ext>
            </a:extLst>
          </p:cNvPr>
          <p:cNvSpPr txBox="1"/>
          <p:nvPr/>
        </p:nvSpPr>
        <p:spPr>
          <a:xfrm>
            <a:off x="537493" y="4362842"/>
            <a:ext cx="80690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said,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921709B-A03A-4C2E-ECBB-DD638BE2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2A1E1B-2A5A-D9B0-00E2-985C687197ED}"/>
              </a:ext>
            </a:extLst>
          </p:cNvPr>
          <p:cNvSpPr txBox="1"/>
          <p:nvPr/>
        </p:nvSpPr>
        <p:spPr>
          <a:xfrm>
            <a:off x="537493" y="3470430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彼女は「私たちは英語を話すことによって、お互いにわかり合うことができるわ。私たちは永遠に友達よ」と言いました。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6616686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1210E-472A-5E02-9D40-D62147B3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B5BF363-4604-0F32-4EF0-02503A1B8CF6}"/>
              </a:ext>
            </a:extLst>
          </p:cNvPr>
          <p:cNvSpPr/>
          <p:nvPr/>
        </p:nvSpPr>
        <p:spPr>
          <a:xfrm>
            <a:off x="0" y="4202423"/>
            <a:ext cx="9144000" cy="26555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CF3874-70D8-2259-7A01-AC6D1A9017B8}"/>
              </a:ext>
            </a:extLst>
          </p:cNvPr>
          <p:cNvSpPr txBox="1"/>
          <p:nvPr/>
        </p:nvSpPr>
        <p:spPr>
          <a:xfrm>
            <a:off x="537493" y="4316439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can understand each other by speaking English.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can understand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each other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by speaking 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「英語を話すことで」という意味をもち、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understand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speaking 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は「英語を話すこと」という意味で、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4788C85-464B-DD50-5E90-2C43FB0C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6ED951-6461-913A-54B3-7DDC5BEF7E02}"/>
              </a:ext>
            </a:extLst>
          </p:cNvPr>
          <p:cNvSpPr txBox="1"/>
          <p:nvPr/>
        </p:nvSpPr>
        <p:spPr>
          <a:xfrm>
            <a:off x="537493" y="3470430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彼女は「私たちは英語を話すことによって、お互いにわかり合うことができるわ。私たちは永遠に友達よ」と言いました。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A1368F-1828-103A-3D2F-6D55678BA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3" y="676079"/>
            <a:ext cx="8571719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91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19D06-3497-97AA-B9D0-50AAA616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7715281-578A-ABC0-99CB-B295C0F1586C}"/>
              </a:ext>
            </a:extLst>
          </p:cNvPr>
          <p:cNvSpPr/>
          <p:nvPr/>
        </p:nvSpPr>
        <p:spPr>
          <a:xfrm>
            <a:off x="0" y="4202423"/>
            <a:ext cx="9144000" cy="26555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E70D397-6E08-18BB-37F1-662E3191B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3727F6-CDF9-2BF7-5D02-43A21A61BD19}"/>
              </a:ext>
            </a:extLst>
          </p:cNvPr>
          <p:cNvSpPr txBox="1"/>
          <p:nvPr/>
        </p:nvSpPr>
        <p:spPr>
          <a:xfrm>
            <a:off x="537493" y="3470430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彼女は「私たちは英語を話すことによって、お互いにわかり合うことができるわ。私たちは永遠に友達よ」と言いました。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B3F345-5D4E-A290-C1F5-07312CE00125}"/>
              </a:ext>
            </a:extLst>
          </p:cNvPr>
          <p:cNvSpPr txBox="1"/>
          <p:nvPr/>
        </p:nvSpPr>
        <p:spPr>
          <a:xfrm>
            <a:off x="537493" y="4316439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We’ll be friends forever.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will be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friends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forever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「永遠に」という意味をもち、動詞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F98B99-2524-6C83-D1B5-AC85B4B13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3" y="676079"/>
            <a:ext cx="8571719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152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A584D-B304-E2E1-E6E2-9B9B37F68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8D04CDF-EC3E-FEF4-5905-B84131B3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865" b="35694"/>
          <a:stretch/>
        </p:blipFill>
        <p:spPr>
          <a:xfrm>
            <a:off x="284173" y="1022216"/>
            <a:ext cx="8575200" cy="66765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CDDB826-CC06-9E58-8661-9CD75D82DF07}"/>
              </a:ext>
            </a:extLst>
          </p:cNvPr>
          <p:cNvSpPr/>
          <p:nvPr/>
        </p:nvSpPr>
        <p:spPr>
          <a:xfrm>
            <a:off x="0" y="2355910"/>
            <a:ext cx="9144000" cy="45020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21CCA2-9B58-D070-34EA-0DA678CE28A3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After coming back to Japan,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coming back to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は「日本に帰ること」という意味で、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come back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After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は副詞で「～の後で」を示すために使われています。</a:t>
            </a:r>
          </a:p>
          <a:p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Ken often remembers her words.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remembers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her words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often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「よく」という意味をもち、動詞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remembers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8D42626-FEC0-FD7E-76A6-2953258D6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B4FB90-6937-3F01-A659-8F016D6B2AA7}"/>
              </a:ext>
            </a:extLst>
          </p:cNvPr>
          <p:cNvSpPr txBox="1"/>
          <p:nvPr/>
        </p:nvSpPr>
        <p:spPr>
          <a:xfrm>
            <a:off x="537493" y="1767406"/>
            <a:ext cx="631324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日本に帰ってきてから、ケンはよく彼女のことばを思い出します。</a:t>
            </a:r>
          </a:p>
        </p:txBody>
      </p:sp>
    </p:spTree>
    <p:extLst>
      <p:ext uri="{BB962C8B-B14F-4D97-AF65-F5344CB8AC3E}">
        <p14:creationId xmlns:p14="http://schemas.microsoft.com/office/powerpoint/2010/main" val="26397184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8401A-AF1A-6AF5-59C6-1EF2582BC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97D75C-BFAA-410B-C264-8D4BE8A439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355" b="14666"/>
          <a:stretch/>
        </p:blipFill>
        <p:spPr>
          <a:xfrm>
            <a:off x="284173" y="650679"/>
            <a:ext cx="8575200" cy="179271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A192BF4-720C-47A9-72A9-4117A75C2D04}"/>
              </a:ext>
            </a:extLst>
          </p:cNvPr>
          <p:cNvSpPr/>
          <p:nvPr/>
        </p:nvSpPr>
        <p:spPr>
          <a:xfrm>
            <a:off x="0" y="3213609"/>
            <a:ext cx="9144000" cy="364439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81FB62B-63A4-3A02-F9B9-482F4B336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ADB7C2-A2C6-8379-7853-7B6719A56CAF}"/>
              </a:ext>
            </a:extLst>
          </p:cNvPr>
          <p:cNvSpPr txBox="1"/>
          <p:nvPr/>
        </p:nvSpPr>
        <p:spPr>
          <a:xfrm>
            <a:off x="537494" y="2518037"/>
            <a:ext cx="81874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彼は世界中の人々と話す機会をたくさん持つために、一生けん命に英語を勉強しています。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5C96D9-6C6B-CA0E-7BAC-A099DB977E3C}"/>
              </a:ext>
            </a:extLst>
          </p:cNvPr>
          <p:cNvSpPr txBox="1"/>
          <p:nvPr/>
        </p:nvSpPr>
        <p:spPr>
          <a:xfrm>
            <a:off x="537493" y="3429000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studies English hard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hard</a:t>
            </a:r>
            <a:r>
              <a:rPr kumimoji="1" lang="en-US" altLang="ja-JP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「一生懸命に」という意味をもち、動詞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2378188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16805</TotalTime>
  <Words>1012</Words>
  <Application>Microsoft Office PowerPoint</Application>
  <PresentationFormat>画面に合わせる (4:3)</PresentationFormat>
  <Paragraphs>78</Paragraphs>
  <Slides>12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2077</cp:revision>
  <cp:lastPrinted>2016-06-23T16:36:17Z</cp:lastPrinted>
  <dcterms:created xsi:type="dcterms:W3CDTF">2016-05-30T03:13:09Z</dcterms:created>
  <dcterms:modified xsi:type="dcterms:W3CDTF">2025-12-23T08:22:28Z</dcterms:modified>
</cp:coreProperties>
</file>