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9" r:id="rId4"/>
    <p:sldId id="2130" r:id="rId5"/>
    <p:sldId id="2131" r:id="rId6"/>
    <p:sldId id="2132" r:id="rId7"/>
    <p:sldId id="2133" r:id="rId8"/>
    <p:sldId id="2134" r:id="rId9"/>
    <p:sldId id="2135" r:id="rId10"/>
    <p:sldId id="2136" r:id="rId11"/>
    <p:sldId id="2137" r:id="rId12"/>
    <p:sldId id="2138" r:id="rId13"/>
    <p:sldId id="2139" r:id="rId14"/>
    <p:sldId id="2140" r:id="rId15"/>
    <p:sldId id="2141" r:id="rId16"/>
    <p:sldId id="2142" r:id="rId17"/>
    <p:sldId id="2143" r:id="rId18"/>
    <p:sldId id="2144" r:id="rId19"/>
    <p:sldId id="2145" r:id="rId20"/>
    <p:sldId id="2146" r:id="rId21"/>
    <p:sldId id="2147" r:id="rId22"/>
    <p:sldId id="2148" r:id="rId23"/>
    <p:sldId id="2149" r:id="rId24"/>
    <p:sldId id="2150" r:id="rId25"/>
    <p:sldId id="2151" r:id="rId26"/>
    <p:sldId id="2152" r:id="rId27"/>
    <p:sldId id="3622" r:id="rId28"/>
    <p:sldId id="4222" r:id="rId29"/>
    <p:sldId id="4223" r:id="rId30"/>
    <p:sldId id="4224" r:id="rId31"/>
    <p:sldId id="4225" r:id="rId32"/>
    <p:sldId id="4226" r:id="rId33"/>
    <p:sldId id="4227" r:id="rId34"/>
    <p:sldId id="4228" r:id="rId35"/>
    <p:sldId id="4229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hobby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kihon_v3_hobby">
            <a:hlinkClick r:id="" action="ppaction://media"/>
            <a:extLst>
              <a:ext uri="{FF2B5EF4-FFF2-40B4-BE49-F238E27FC236}">
                <a16:creationId xmlns:a16="http://schemas.microsoft.com/office/drawing/2014/main" id="{96126BE8-29F0-4A9A-8561-4CF4BFCAD0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9963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105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趣味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2_kihon_v3_hobby">
            <a:hlinkClick r:id="" action="ppaction://media"/>
            <a:extLst>
              <a:ext uri="{FF2B5EF4-FFF2-40B4-BE49-F238E27FC236}">
                <a16:creationId xmlns:a16="http://schemas.microsoft.com/office/drawing/2014/main" id="{B7329655-8E22-4FC7-9711-78C9ED1067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9963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723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9340"/>
            <a:ext cx="8731046" cy="3139320"/>
            <a:chOff x="206477" y="2437975"/>
            <a:chExt cx="8731046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を集める</a:t>
              </a:r>
            </a:p>
          </p:txBody>
        </p:sp>
      </p:grpSp>
      <p:pic>
        <p:nvPicPr>
          <p:cNvPr id="4" name="G2_L12_kihon_v4_collect">
            <a:hlinkClick r:id="" action="ppaction://media"/>
            <a:extLst>
              <a:ext uri="{FF2B5EF4-FFF2-40B4-BE49-F238E27FC236}">
                <a16:creationId xmlns:a16="http://schemas.microsoft.com/office/drawing/2014/main" id="{D54B708F-CBF5-45DC-99AE-4199342ED0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0559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490330" y="2321005"/>
            <a:ext cx="81633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collect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2_kihon_v4_collect">
            <a:hlinkClick r:id="" action="ppaction://media"/>
            <a:extLst>
              <a:ext uri="{FF2B5EF4-FFF2-40B4-BE49-F238E27FC236}">
                <a16:creationId xmlns:a16="http://schemas.microsoft.com/office/drawing/2014/main" id="{0633A7CE-C878-4854-9572-09F513EA86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2518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44537F5-04D2-46DF-9D81-3E792CCD32BB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を集める</a:t>
            </a:r>
          </a:p>
        </p:txBody>
      </p:sp>
      <p:pic>
        <p:nvPicPr>
          <p:cNvPr id="5" name="G2_L12_kihon_v4_collect">
            <a:hlinkClick r:id="" action="ppaction://media"/>
            <a:extLst>
              <a:ext uri="{FF2B5EF4-FFF2-40B4-BE49-F238E27FC236}">
                <a16:creationId xmlns:a16="http://schemas.microsoft.com/office/drawing/2014/main" id="{60728728-2A43-4031-A8AB-89528AE698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9800" y="17446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516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切手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5_stamp">
            <a:hlinkClick r:id="" action="ppaction://media"/>
            <a:extLst>
              <a:ext uri="{FF2B5EF4-FFF2-40B4-BE49-F238E27FC236}">
                <a16:creationId xmlns:a16="http://schemas.microsoft.com/office/drawing/2014/main" id="{A100DB70-9072-4BF5-A160-E8D27A656A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2038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3509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stamp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kihon_v5_stamp">
            <a:hlinkClick r:id="" action="ppaction://media"/>
            <a:extLst>
              <a:ext uri="{FF2B5EF4-FFF2-40B4-BE49-F238E27FC236}">
                <a16:creationId xmlns:a16="http://schemas.microsoft.com/office/drawing/2014/main" id="{57E7595A-2873-47E5-8155-A827079517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2038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0387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切手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2_kihon_v5_stamp">
            <a:hlinkClick r:id="" action="ppaction://media"/>
            <a:extLst>
              <a:ext uri="{FF2B5EF4-FFF2-40B4-BE49-F238E27FC236}">
                <a16:creationId xmlns:a16="http://schemas.microsoft.com/office/drawing/2014/main" id="{8840A951-6758-4070-9047-09B76860AD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2038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5045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88BBFE-E24C-4035-98CE-EF31D9349EC4}"/>
              </a:ext>
            </a:extLst>
          </p:cNvPr>
          <p:cNvGrpSpPr/>
          <p:nvPr/>
        </p:nvGrpSpPr>
        <p:grpSpPr>
          <a:xfrm>
            <a:off x="-543340" y="2119450"/>
            <a:ext cx="10336696" cy="2619101"/>
            <a:chOff x="-543340" y="2588863"/>
            <a:chExt cx="10336696" cy="261910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54334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[H--] [a----]…?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212036" y="2588863"/>
              <a:ext cx="866692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はどうですか。</a:t>
              </a:r>
              <a:endParaRPr kumimoji="1" lang="ja-JP" altLang="en-US" sz="7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6_How about">
            <a:hlinkClick r:id="" action="ppaction://media"/>
            <a:extLst>
              <a:ext uri="{FF2B5EF4-FFF2-40B4-BE49-F238E27FC236}">
                <a16:creationId xmlns:a16="http://schemas.microsoft.com/office/drawing/2014/main" id="{64AB1D48-380C-416E-914F-B46D36063A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5098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767281"/>
            <a:ext cx="8507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about…?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kihon_v6_How about">
            <a:hlinkClick r:id="" action="ppaction://media"/>
            <a:extLst>
              <a:ext uri="{FF2B5EF4-FFF2-40B4-BE49-F238E27FC236}">
                <a16:creationId xmlns:a16="http://schemas.microsoft.com/office/drawing/2014/main" id="{546C491D-B2AB-4401-8127-400C265ADD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9556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E6E39-5785-4E0B-9BD3-0F5A9BFDF659}"/>
              </a:ext>
            </a:extLst>
          </p:cNvPr>
          <p:cNvSpPr txBox="1"/>
          <p:nvPr/>
        </p:nvSpPr>
        <p:spPr>
          <a:xfrm>
            <a:off x="212036" y="2805753"/>
            <a:ext cx="866692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はどうですか。</a:t>
            </a:r>
            <a:endParaRPr kumimoji="1" lang="ja-JP" altLang="en-US" sz="7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kihon_v6_How about">
            <a:hlinkClick r:id="" action="ppaction://media"/>
            <a:extLst>
              <a:ext uri="{FF2B5EF4-FFF2-40B4-BE49-F238E27FC236}">
                <a16:creationId xmlns:a16="http://schemas.microsoft.com/office/drawing/2014/main" id="{D9AF4FC8-490C-4234-A794-BEE623A047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1270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82B73B9-A907-495C-A075-8E469C8720E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0D4F2CA-9BCF-4FE5-BDC8-15257F44451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051F766-1F4F-469F-9596-2A846A929B8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を書く</a:t>
              </a:r>
            </a:p>
          </p:txBody>
        </p:sp>
      </p:grpSp>
      <p:pic>
        <p:nvPicPr>
          <p:cNvPr id="3" name="G2_L12_kihon_v7_write">
            <a:hlinkClick r:id="" action="ppaction://media"/>
            <a:extLst>
              <a:ext uri="{FF2B5EF4-FFF2-40B4-BE49-F238E27FC236}">
                <a16:creationId xmlns:a16="http://schemas.microsoft.com/office/drawing/2014/main" id="{A23D3B65-7349-49F0-B7A7-EA3C0E8E37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566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9809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105561"/>
            <a:ext cx="8295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write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kihon_v7_write">
            <a:hlinkClick r:id="" action="ppaction://media"/>
            <a:extLst>
              <a:ext uri="{FF2B5EF4-FFF2-40B4-BE49-F238E27FC236}">
                <a16:creationId xmlns:a16="http://schemas.microsoft.com/office/drawing/2014/main" id="{A721AB24-CF4C-4C9A-A12F-9A6DE634F5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566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8955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37EB01-6130-49EB-B409-6C33BDCED3C8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を書く</a:t>
            </a:r>
          </a:p>
        </p:txBody>
      </p:sp>
      <p:pic>
        <p:nvPicPr>
          <p:cNvPr id="6" name="G2_L12_kihon_v7_write">
            <a:hlinkClick r:id="" action="ppaction://media"/>
            <a:extLst>
              <a:ext uri="{FF2B5EF4-FFF2-40B4-BE49-F238E27FC236}">
                <a16:creationId xmlns:a16="http://schemas.microsoft.com/office/drawing/2014/main" id="{4BC66522-E7F1-44FE-B950-8CBF236D74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76338" y="15668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7666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手紙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8_letter">
            <a:hlinkClick r:id="" action="ppaction://media"/>
            <a:extLst>
              <a:ext uri="{FF2B5EF4-FFF2-40B4-BE49-F238E27FC236}">
                <a16:creationId xmlns:a16="http://schemas.microsoft.com/office/drawing/2014/main" id="{5FB18E39-BB62-45DF-8C93-6F4ECFBD19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44750" y="5048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4E084BD-E894-178F-939B-16FD8965956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876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letter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kihon_v8_letter">
            <a:hlinkClick r:id="" action="ppaction://media"/>
            <a:extLst>
              <a:ext uri="{FF2B5EF4-FFF2-40B4-BE49-F238E27FC236}">
                <a16:creationId xmlns:a16="http://schemas.microsoft.com/office/drawing/2014/main" id="{FCF5E918-4B08-42B3-B3F1-7EC6AAF034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44750" y="5048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BD79BF7-17A2-C5CC-7F31-B405B0420C6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6125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手紙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2_kihon_v8_letter">
            <a:hlinkClick r:id="" action="ppaction://media"/>
            <a:extLst>
              <a:ext uri="{FF2B5EF4-FFF2-40B4-BE49-F238E27FC236}">
                <a16:creationId xmlns:a16="http://schemas.microsoft.com/office/drawing/2014/main" id="{9A37DAE6-4B26-4BB9-AB56-65D734A88C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2444750" y="50482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329308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D32E6-1B0B-AA90-8D19-421C0BAF6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897D7FA-6939-80C7-5F72-C3A449F293B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466DABC-0593-2CEF-3835-7A4A06FB7A4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D2C97B1-7065-52CB-4E93-A7493CB723C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AF2681A-E66B-8686-7ADD-B54EB244F218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4D76992-4090-0F48-462B-0D775E7BEED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enjoy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93BD666-6AD9-3747-F26E-42BC1AB5DEE9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を楽しむ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1_enjoy">
            <a:hlinkClick r:id="" action="ppaction://media"/>
            <a:extLst>
              <a:ext uri="{FF2B5EF4-FFF2-40B4-BE49-F238E27FC236}">
                <a16:creationId xmlns:a16="http://schemas.microsoft.com/office/drawing/2014/main" id="{C5E799B9-F515-DD33-4640-B93F3BDC48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6524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EDE7F3-0A9C-66CA-F709-08D92AE8A00B}"/>
              </a:ext>
            </a:extLst>
          </p:cNvPr>
          <p:cNvSpPr/>
          <p:nvPr/>
        </p:nvSpPr>
        <p:spPr>
          <a:xfrm>
            <a:off x="2751589" y="3217832"/>
            <a:ext cx="365035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4909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879BC-1F9A-025A-6110-C114A52E7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7C8683-34A1-1070-07F9-F5447B0E8CF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103420-B0BC-B8EA-6BB8-8DD422A25CB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D9080A0-0BD4-BF39-CD28-D73D3A1328C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2" name="G2_L12_kihon_v2_fun">
            <a:hlinkClick r:id="" action="ppaction://media"/>
            <a:extLst>
              <a:ext uri="{FF2B5EF4-FFF2-40B4-BE49-F238E27FC236}">
                <a16:creationId xmlns:a16="http://schemas.microsoft.com/office/drawing/2014/main" id="{4E2BA531-D5D1-3E2C-8709-51E4D94A09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224472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6A03BBD-7CC4-68DB-E27C-1D33A2E6DA29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FB3E144-1162-3ACF-7B80-9319026913E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fun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0A573AD-21B2-FCA4-F913-3D610926E3C0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楽しいこと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4317FD8-32C1-023D-203A-8757DDDFD3FF}"/>
              </a:ext>
            </a:extLst>
          </p:cNvPr>
          <p:cNvSpPr/>
          <p:nvPr/>
        </p:nvSpPr>
        <p:spPr>
          <a:xfrm>
            <a:off x="3481431" y="3299416"/>
            <a:ext cx="219067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87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9C2C9F1-BE1B-4918-8172-13D86B560CF4}"/>
              </a:ext>
            </a:extLst>
          </p:cNvPr>
          <p:cNvGrpSpPr/>
          <p:nvPr/>
        </p:nvGrpSpPr>
        <p:grpSpPr>
          <a:xfrm>
            <a:off x="815009" y="1859340"/>
            <a:ext cx="7513983" cy="3139320"/>
            <a:chOff x="815009" y="2437975"/>
            <a:chExt cx="7513983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437975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を楽しむ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1_enjoy">
            <a:hlinkClick r:id="" action="ppaction://media"/>
            <a:extLst>
              <a:ext uri="{FF2B5EF4-FFF2-40B4-BE49-F238E27FC236}">
                <a16:creationId xmlns:a16="http://schemas.microsoft.com/office/drawing/2014/main" id="{87AF181F-4193-40FD-B06A-5F753DDBC3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3012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EB5F8-9EE6-05A2-01D1-B4D18532A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2FBA87C-6166-47D3-D747-54E9322BDFE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125B72F-4E29-969A-D5A0-20303C5BCED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1F0D1C-8F41-7F84-BB58-CD0AFE914A4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04881C2-D247-05F2-A2F8-D05F9D597C3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DE7D382-FC78-756F-FD7D-52D2C31BB8F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hobby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1A3D2E4-1065-CBE7-F36E-2AE507095DA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趣味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3_hobby">
            <a:hlinkClick r:id="" action="ppaction://media"/>
            <a:extLst>
              <a:ext uri="{FF2B5EF4-FFF2-40B4-BE49-F238E27FC236}">
                <a16:creationId xmlns:a16="http://schemas.microsoft.com/office/drawing/2014/main" id="{ED7E554E-F15F-1EE0-45B5-334B00362C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69963" y="1597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4A26F30-A4F1-912D-2F93-5CAAD241521D}"/>
              </a:ext>
            </a:extLst>
          </p:cNvPr>
          <p:cNvSpPr/>
          <p:nvPr/>
        </p:nvSpPr>
        <p:spPr>
          <a:xfrm>
            <a:off x="2600587" y="3519516"/>
            <a:ext cx="39523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9481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80123-1772-4A97-AABA-C307E1380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671ABD5-4CB5-2DAB-8D97-C8C8759E524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EB6116A-B9D3-B02B-0081-DDB4E53C170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A416132-336F-0A7D-BC15-E1EB093A5CA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017F93E-28C7-F8E4-A13C-CDAF0EEDE398}"/>
              </a:ext>
            </a:extLst>
          </p:cNvPr>
          <p:cNvGrpSpPr/>
          <p:nvPr/>
        </p:nvGrpSpPr>
        <p:grpSpPr>
          <a:xfrm>
            <a:off x="206477" y="1859340"/>
            <a:ext cx="8731046" cy="3139320"/>
            <a:chOff x="206477" y="2437975"/>
            <a:chExt cx="8731046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E2D80EF-6010-09B7-BA50-DE2F8D45A3BA}"/>
                </a:ext>
              </a:extLst>
            </p:cNvPr>
            <p:cNvSpPr txBox="1"/>
            <p:nvPr/>
          </p:nvSpPr>
          <p:spPr>
            <a:xfrm>
              <a:off x="1090569" y="4007635"/>
              <a:ext cx="696286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collect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7FF10A6-4B6E-9FFE-E7A4-96B46D6B17D0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を集める</a:t>
              </a:r>
            </a:p>
          </p:txBody>
        </p:sp>
      </p:grpSp>
      <p:pic>
        <p:nvPicPr>
          <p:cNvPr id="4" name="G2_L12_kihon_v4_collect">
            <a:hlinkClick r:id="" action="ppaction://media"/>
            <a:extLst>
              <a:ext uri="{FF2B5EF4-FFF2-40B4-BE49-F238E27FC236}">
                <a16:creationId xmlns:a16="http://schemas.microsoft.com/office/drawing/2014/main" id="{7E9901DB-68CC-57DB-3F64-9DEE04355B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9800" y="17446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ED288D2-7FE3-A357-6906-BFC502ECAEA2}"/>
              </a:ext>
            </a:extLst>
          </p:cNvPr>
          <p:cNvSpPr/>
          <p:nvPr/>
        </p:nvSpPr>
        <p:spPr>
          <a:xfrm>
            <a:off x="2483141" y="3209443"/>
            <a:ext cx="418725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2184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92743-4A97-8036-7D89-D150F41D6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3F3448E-1299-4F98-D1F6-604E67DCC56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8D16000-34B4-F4CA-8A38-901D973CF56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21999B-E3C8-FE98-BD8E-F03726D947E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9FD9D7-C59E-7262-7F2D-283B8397E8AB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ADAF9E2-A254-B31C-0E1E-136F1B7F64F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stamp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4079FC3-9B26-EEEA-5FB6-E044C78FE93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切手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5_stamp">
            <a:hlinkClick r:id="" action="ppaction://media"/>
            <a:extLst>
              <a:ext uri="{FF2B5EF4-FFF2-40B4-BE49-F238E27FC236}">
                <a16:creationId xmlns:a16="http://schemas.microsoft.com/office/drawing/2014/main" id="{77D7ACCF-8014-053C-C2CA-30852AE0A6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4363" y="20383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E12E58A-F73F-CA34-5C93-BDF586069176}"/>
              </a:ext>
            </a:extLst>
          </p:cNvPr>
          <p:cNvSpPr/>
          <p:nvPr/>
        </p:nvSpPr>
        <p:spPr>
          <a:xfrm>
            <a:off x="2525086" y="3519516"/>
            <a:ext cx="4103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4516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FD963-B9CB-9F09-327D-01DF51494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AB4127F-DAF1-0FFE-D712-AAC8F8DF292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5328783-131F-1DD8-69BD-5F374FC21C6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C6A011E-BAD2-5A46-BF04-4CAC9501667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D1E43A7-8B00-55AE-ED48-BDF9DC3D751D}"/>
              </a:ext>
            </a:extLst>
          </p:cNvPr>
          <p:cNvGrpSpPr/>
          <p:nvPr/>
        </p:nvGrpSpPr>
        <p:grpSpPr>
          <a:xfrm>
            <a:off x="-543340" y="2165616"/>
            <a:ext cx="10336696" cy="2526768"/>
            <a:chOff x="-543340" y="2588863"/>
            <a:chExt cx="10336696" cy="25267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998E42E-8BDC-2221-FAF4-15BB31EDA8AF}"/>
                </a:ext>
              </a:extLst>
            </p:cNvPr>
            <p:cNvSpPr txBox="1"/>
            <p:nvPr/>
          </p:nvSpPr>
          <p:spPr>
            <a:xfrm>
              <a:off x="-543340" y="4007635"/>
              <a:ext cx="1033669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[How] [about]…?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EF44369-04B8-D4B0-3F41-866C87B08F63}"/>
                </a:ext>
              </a:extLst>
            </p:cNvPr>
            <p:cNvSpPr txBox="1"/>
            <p:nvPr/>
          </p:nvSpPr>
          <p:spPr>
            <a:xfrm>
              <a:off x="212036" y="2588863"/>
              <a:ext cx="866692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はどうですか。</a:t>
              </a:r>
              <a:endParaRPr kumimoji="1" lang="ja-JP" altLang="en-US" sz="7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6_How about">
            <a:hlinkClick r:id="" action="ppaction://media"/>
            <a:extLst>
              <a:ext uri="{FF2B5EF4-FFF2-40B4-BE49-F238E27FC236}">
                <a16:creationId xmlns:a16="http://schemas.microsoft.com/office/drawing/2014/main" id="{E0197B45-E019-D313-0686-9C7422707B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9477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45BE1E5-B327-420A-B84C-90231A84A90B}"/>
              </a:ext>
            </a:extLst>
          </p:cNvPr>
          <p:cNvSpPr/>
          <p:nvPr/>
        </p:nvSpPr>
        <p:spPr>
          <a:xfrm>
            <a:off x="1136360" y="3462212"/>
            <a:ext cx="1975171" cy="12899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858F593-6D6A-84EB-62F6-1F4A27EF88DF}"/>
              </a:ext>
            </a:extLst>
          </p:cNvPr>
          <p:cNvSpPr/>
          <p:nvPr/>
        </p:nvSpPr>
        <p:spPr>
          <a:xfrm>
            <a:off x="4222253" y="3462212"/>
            <a:ext cx="2563970" cy="128999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2628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A0037-E31C-9B13-7591-6805199D1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D827FA7-0E51-2D78-AFF9-AE1E577E17F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C1B1593-D10B-2FD2-DA59-D38101DD2C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9B0E520-B332-1203-1CD1-E4BA8BE71AF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6CCE88D-080C-9399-EE0B-78BF2750EFE5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4A20C3CC-664A-06C0-BFEB-FDAA0503618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write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55C01909-D300-B2EE-7CA4-8C26C08A260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を書く</a:t>
              </a:r>
            </a:p>
          </p:txBody>
        </p:sp>
      </p:grpSp>
      <p:pic>
        <p:nvPicPr>
          <p:cNvPr id="3" name="G2_L12_kihon_v7_write">
            <a:hlinkClick r:id="" action="ppaction://media"/>
            <a:extLst>
              <a:ext uri="{FF2B5EF4-FFF2-40B4-BE49-F238E27FC236}">
                <a16:creationId xmlns:a16="http://schemas.microsoft.com/office/drawing/2014/main" id="{32A1C240-EFE7-9C8D-04FA-E4FD7FB106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76338" y="156686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617E0C-F6BB-990A-70F5-83C97DC6ECB9}"/>
              </a:ext>
            </a:extLst>
          </p:cNvPr>
          <p:cNvSpPr/>
          <p:nvPr/>
        </p:nvSpPr>
        <p:spPr>
          <a:xfrm>
            <a:off x="2902591" y="3402390"/>
            <a:ext cx="334835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5680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97702-FE5A-9CA7-66E4-225389FA3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F79424-3AAF-C7BC-280D-6D3C0C74866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D0FE32E-3232-FE28-DE03-26B64D48710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C3970B3-3F8D-CF14-1F05-2674B420A73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45E19EC-E6B9-A553-3529-CA633C5B390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0B66904-3258-5B4B-76C5-214ECA3DE1A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letter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9D08114-652E-D0CB-DFD3-7D2E9578C78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手紙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8_letter">
            <a:hlinkClick r:id="" action="ppaction://media"/>
            <a:extLst>
              <a:ext uri="{FF2B5EF4-FFF2-40B4-BE49-F238E27FC236}">
                <a16:creationId xmlns:a16="http://schemas.microsoft.com/office/drawing/2014/main" id="{D5B97AC8-B759-2807-0553-03E432EEDE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44750" y="5048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5A13F90-EFB8-D1C3-DBE6-E46D050BC6F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BCA7154-1CD0-E7B4-78D5-85229991AE0E}"/>
              </a:ext>
            </a:extLst>
          </p:cNvPr>
          <p:cNvSpPr/>
          <p:nvPr/>
        </p:nvSpPr>
        <p:spPr>
          <a:xfrm>
            <a:off x="2794475" y="3507426"/>
            <a:ext cx="35645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2529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enjoy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kihon_v1_enjoy">
            <a:hlinkClick r:id="" action="ppaction://media"/>
            <a:extLst>
              <a:ext uri="{FF2B5EF4-FFF2-40B4-BE49-F238E27FC236}">
                <a16:creationId xmlns:a16="http://schemas.microsoft.com/office/drawing/2014/main" id="{83C040E1-A62F-4509-AFF2-7AA1C0AE4D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1263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327853B-D166-4B2B-A367-6109609A815F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を楽しむ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kihon_v1_enjoy">
            <a:hlinkClick r:id="" action="ppaction://media"/>
            <a:extLst>
              <a:ext uri="{FF2B5EF4-FFF2-40B4-BE49-F238E27FC236}">
                <a16:creationId xmlns:a16="http://schemas.microsoft.com/office/drawing/2014/main" id="{1BA3C2B4-5A18-464C-B70E-1CBE9E4524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8708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2_L12_kihon_v2_fun">
            <a:hlinkClick r:id="" action="ppaction://media"/>
            <a:extLst>
              <a:ext uri="{FF2B5EF4-FFF2-40B4-BE49-F238E27FC236}">
                <a16:creationId xmlns:a16="http://schemas.microsoft.com/office/drawing/2014/main" id="{A33E5DD6-AF4A-439C-9315-01347E5110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224472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76D5CA2-06AC-5C52-73EC-FC6B58F3A471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593E105-17E2-C54B-A0F3-FFE6AB85293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49B5357-79C9-4DD6-4396-AB024B99510C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楽しいこと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6138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fun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2_kihon_v2_fun">
            <a:hlinkClick r:id="" action="ppaction://media"/>
            <a:extLst>
              <a:ext uri="{FF2B5EF4-FFF2-40B4-BE49-F238E27FC236}">
                <a16:creationId xmlns:a16="http://schemas.microsoft.com/office/drawing/2014/main" id="{FF00677E-1A2B-4288-A9BC-80FAC4AFEC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2244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1455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2_L12_kihon_v2_fun">
            <a:hlinkClick r:id="" action="ppaction://media"/>
            <a:extLst>
              <a:ext uri="{FF2B5EF4-FFF2-40B4-BE49-F238E27FC236}">
                <a16:creationId xmlns:a16="http://schemas.microsoft.com/office/drawing/2014/main" id="{98D853CA-3265-439C-91C4-09092916AA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22447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970EB76-716F-80C1-8FA8-E7ADABD9DE73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楽しいこと</a:t>
            </a:r>
          </a:p>
        </p:txBody>
      </p:sp>
    </p:spTree>
    <p:extLst>
      <p:ext uri="{BB962C8B-B14F-4D97-AF65-F5344CB8AC3E}">
        <p14:creationId xmlns:p14="http://schemas.microsoft.com/office/powerpoint/2010/main" val="10158682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趣味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2_kihon_v3_hobby">
            <a:hlinkClick r:id="" action="ppaction://media"/>
            <a:extLst>
              <a:ext uri="{FF2B5EF4-FFF2-40B4-BE49-F238E27FC236}">
                <a16:creationId xmlns:a16="http://schemas.microsoft.com/office/drawing/2014/main" id="{AF8BC3D2-2751-47C9-AD5B-8DF0C6982A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69963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1038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16805</TotalTime>
  <Words>172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2025-12-23T08:20:20Z</dcterms:modified>
</cp:coreProperties>
</file>