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10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0422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「チーリンとケンは中国語で話しました」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2_05_reading_s1_1">
            <a:hlinkClick r:id="" action="ppaction://media"/>
            <a:extLst>
              <a:ext uri="{FF2B5EF4-FFF2-40B4-BE49-F238E27FC236}">
                <a16:creationId xmlns:a16="http://schemas.microsoft.com/office/drawing/2014/main" id="{4BD98D51-ADCA-F028-009F-AA3ABF0ED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5475" y="3323701"/>
            <a:ext cx="406400" cy="406400"/>
          </a:xfrm>
          <a:prstGeom prst="rect">
            <a:avLst/>
          </a:prstGeom>
        </p:spPr>
      </p:pic>
      <p:pic>
        <p:nvPicPr>
          <p:cNvPr id="8" name="AS_G2_12_06_reading_s1_2">
            <a:hlinkClick r:id="" action="ppaction://media"/>
            <a:extLst>
              <a:ext uri="{FF2B5EF4-FFF2-40B4-BE49-F238E27FC236}">
                <a16:creationId xmlns:a16="http://schemas.microsoft.com/office/drawing/2014/main" id="{EB6D9CE2-9F1A-56BA-486D-5AEE383EEC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3343" y="33237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8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3E2D681-16B2-D8E2-0ECD-B3B4B45DD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673487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628942" y="15365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12_07_reading_s2">
            <a:hlinkClick r:id="" action="ppaction://media"/>
            <a:extLst>
              <a:ext uri="{FF2B5EF4-FFF2-40B4-BE49-F238E27FC236}">
                <a16:creationId xmlns:a16="http://schemas.microsoft.com/office/drawing/2014/main" id="{0C0F87D0-5EE3-B993-7DD1-63D3F72F99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2550" y="1565275"/>
            <a:ext cx="406400" cy="406400"/>
          </a:xfrm>
          <a:prstGeom prst="rect">
            <a:avLst/>
          </a:prstGeom>
        </p:spPr>
      </p:pic>
      <p:pic>
        <p:nvPicPr>
          <p:cNvPr id="31" name="AS_G2_12_07_reading_s2">
            <a:hlinkClick r:id="" action="ppaction://media"/>
            <a:extLst>
              <a:ext uri="{FF2B5EF4-FFF2-40B4-BE49-F238E27FC236}">
                <a16:creationId xmlns:a16="http://schemas.microsoft.com/office/drawing/2014/main" id="{3F21788E-1D68-43E4-B272-DD1C7D96B8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0757" y="967921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0E573E04-135F-8A77-82DB-EF07EB66FE2B}"/>
              </a:ext>
            </a:extLst>
          </p:cNvPr>
          <p:cNvCxnSpPr/>
          <p:nvPr/>
        </p:nvCxnSpPr>
        <p:spPr>
          <a:xfrm flipH="1">
            <a:off x="5667542" y="15365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DC5A4A1B-B47D-AB5B-3B3A-B3A410A6CD9D}"/>
              </a:ext>
            </a:extLst>
          </p:cNvPr>
          <p:cNvCxnSpPr/>
          <p:nvPr/>
        </p:nvCxnSpPr>
        <p:spPr>
          <a:xfrm flipH="1">
            <a:off x="8102352" y="15365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61EBFA8D-D368-3995-67C6-AEE9C3CA4576}"/>
              </a:ext>
            </a:extLst>
          </p:cNvPr>
          <p:cNvCxnSpPr/>
          <p:nvPr/>
        </p:nvCxnSpPr>
        <p:spPr>
          <a:xfrm flipH="1">
            <a:off x="1369862" y="21727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2F1BD123-1B0A-52E4-94F7-D359090E7C77}"/>
              </a:ext>
            </a:extLst>
          </p:cNvPr>
          <p:cNvCxnSpPr/>
          <p:nvPr/>
        </p:nvCxnSpPr>
        <p:spPr>
          <a:xfrm flipH="1">
            <a:off x="2368082" y="21727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B0AFED0-72ED-FBAB-BC33-EBDDEB88C4D7}"/>
              </a:ext>
            </a:extLst>
          </p:cNvPr>
          <p:cNvCxnSpPr/>
          <p:nvPr/>
        </p:nvCxnSpPr>
        <p:spPr>
          <a:xfrm flipH="1">
            <a:off x="4966502" y="21727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810A6E92-47C0-D31E-950F-9E09F63802ED}"/>
              </a:ext>
            </a:extLst>
          </p:cNvPr>
          <p:cNvCxnSpPr/>
          <p:nvPr/>
        </p:nvCxnSpPr>
        <p:spPr>
          <a:xfrm flipH="1">
            <a:off x="5324642" y="21727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674FD661-E5C7-1AE7-7405-4169D1D9C332}"/>
              </a:ext>
            </a:extLst>
          </p:cNvPr>
          <p:cNvCxnSpPr/>
          <p:nvPr/>
        </p:nvCxnSpPr>
        <p:spPr>
          <a:xfrm flipH="1">
            <a:off x="6689119" y="21750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AF42DD14-120B-4A8F-4EA3-6CEA0393FAC6}"/>
              </a:ext>
            </a:extLst>
          </p:cNvPr>
          <p:cNvCxnSpPr/>
          <p:nvPr/>
        </p:nvCxnSpPr>
        <p:spPr>
          <a:xfrm flipH="1">
            <a:off x="8833302" y="21727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34597730-AD41-A599-954A-9A06E6D17A38}"/>
              </a:ext>
            </a:extLst>
          </p:cNvPr>
          <p:cNvCxnSpPr/>
          <p:nvPr/>
        </p:nvCxnSpPr>
        <p:spPr>
          <a:xfrm flipH="1">
            <a:off x="1695202" y="27708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678893F7-EDD7-D2EE-F95A-F598978616B0}"/>
              </a:ext>
            </a:extLst>
          </p:cNvPr>
          <p:cNvCxnSpPr/>
          <p:nvPr/>
        </p:nvCxnSpPr>
        <p:spPr>
          <a:xfrm flipH="1">
            <a:off x="3112522" y="27669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E4588747-2091-5B9A-1697-CEF179B55526}"/>
              </a:ext>
            </a:extLst>
          </p:cNvPr>
          <p:cNvCxnSpPr/>
          <p:nvPr/>
        </p:nvCxnSpPr>
        <p:spPr>
          <a:xfrm flipH="1">
            <a:off x="5733802" y="27712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D958386B-5321-20C6-53C6-7556ABBB178B}"/>
              </a:ext>
            </a:extLst>
          </p:cNvPr>
          <p:cNvCxnSpPr/>
          <p:nvPr/>
        </p:nvCxnSpPr>
        <p:spPr>
          <a:xfrm flipH="1">
            <a:off x="7167610" y="27669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59150BDC-BB2B-8B58-BF00-8462AF84C7D1}"/>
              </a:ext>
            </a:extLst>
          </p:cNvPr>
          <p:cNvCxnSpPr/>
          <p:nvPr/>
        </p:nvCxnSpPr>
        <p:spPr>
          <a:xfrm flipH="1">
            <a:off x="1313711" y="34145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F2F28A23-D9C5-AD69-9C22-7644D6C0ED6B}"/>
              </a:ext>
            </a:extLst>
          </p:cNvPr>
          <p:cNvCxnSpPr/>
          <p:nvPr/>
        </p:nvCxnSpPr>
        <p:spPr>
          <a:xfrm flipH="1">
            <a:off x="3698771" y="34164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8083AFBF-E9EC-FAAC-0D93-7E2500A154C2}"/>
              </a:ext>
            </a:extLst>
          </p:cNvPr>
          <p:cNvCxnSpPr/>
          <p:nvPr/>
        </p:nvCxnSpPr>
        <p:spPr>
          <a:xfrm flipH="1">
            <a:off x="4943410" y="34145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BD9200C4-8EC1-DE73-3E9B-331094BD1D57}"/>
              </a:ext>
            </a:extLst>
          </p:cNvPr>
          <p:cNvCxnSpPr/>
          <p:nvPr/>
        </p:nvCxnSpPr>
        <p:spPr>
          <a:xfrm flipH="1">
            <a:off x="7670618" y="341451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DA726D47-F4CF-7E67-538F-63BEE6C4B045}"/>
              </a:ext>
            </a:extLst>
          </p:cNvPr>
          <p:cNvCxnSpPr/>
          <p:nvPr/>
        </p:nvCxnSpPr>
        <p:spPr>
          <a:xfrm flipH="1">
            <a:off x="8723641" y="341451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6AA6CC89-F910-CBAC-0675-08EB43A12C77}"/>
              </a:ext>
            </a:extLst>
          </p:cNvPr>
          <p:cNvCxnSpPr/>
          <p:nvPr/>
        </p:nvCxnSpPr>
        <p:spPr>
          <a:xfrm flipH="1">
            <a:off x="821701" y="4016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F18E9B00-4B4F-609A-48ED-4F503BB46A7E}"/>
              </a:ext>
            </a:extLst>
          </p:cNvPr>
          <p:cNvCxnSpPr/>
          <p:nvPr/>
        </p:nvCxnSpPr>
        <p:spPr>
          <a:xfrm flipH="1">
            <a:off x="2917201" y="40129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B37AEF9D-868F-C7CF-EEC2-FA83BC478C95}"/>
              </a:ext>
            </a:extLst>
          </p:cNvPr>
          <p:cNvCxnSpPr/>
          <p:nvPr/>
        </p:nvCxnSpPr>
        <p:spPr>
          <a:xfrm flipH="1">
            <a:off x="4407740" y="40129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8E7EC12C-2EEB-014F-91AE-313812D289B9}"/>
              </a:ext>
            </a:extLst>
          </p:cNvPr>
          <p:cNvCxnSpPr/>
          <p:nvPr/>
        </p:nvCxnSpPr>
        <p:spPr>
          <a:xfrm flipH="1">
            <a:off x="7538097" y="40129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180C8061-8138-E38D-010A-91024B4ED63F}"/>
              </a:ext>
            </a:extLst>
          </p:cNvPr>
          <p:cNvCxnSpPr/>
          <p:nvPr/>
        </p:nvCxnSpPr>
        <p:spPr>
          <a:xfrm flipH="1">
            <a:off x="8559177" y="40129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6E448E09-137B-7D1E-E09C-699AC7FB11B0}"/>
              </a:ext>
            </a:extLst>
          </p:cNvPr>
          <p:cNvCxnSpPr/>
          <p:nvPr/>
        </p:nvCxnSpPr>
        <p:spPr>
          <a:xfrm flipH="1">
            <a:off x="2013597" y="46073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6D8E70BE-8BED-7F3C-142B-812B4E485DE6}"/>
              </a:ext>
            </a:extLst>
          </p:cNvPr>
          <p:cNvCxnSpPr/>
          <p:nvPr/>
        </p:nvCxnSpPr>
        <p:spPr>
          <a:xfrm flipH="1">
            <a:off x="3178782" y="46073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B2950ABF-1A96-C5EE-B75B-7100FF89F569}"/>
              </a:ext>
            </a:extLst>
          </p:cNvPr>
          <p:cNvCxnSpPr/>
          <p:nvPr/>
        </p:nvCxnSpPr>
        <p:spPr>
          <a:xfrm flipH="1">
            <a:off x="4683011" y="46073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50C1CE82-BC0C-DE4F-422D-8946A5D2C395}"/>
              </a:ext>
            </a:extLst>
          </p:cNvPr>
          <p:cNvCxnSpPr/>
          <p:nvPr/>
        </p:nvCxnSpPr>
        <p:spPr>
          <a:xfrm flipH="1">
            <a:off x="7101349" y="460729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15B27E3-0DBC-A75E-6D4D-C8AB878C5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44779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12_10_reading_s3">
            <a:hlinkClick r:id="" action="ppaction://media"/>
            <a:extLst>
              <a:ext uri="{FF2B5EF4-FFF2-40B4-BE49-F238E27FC236}">
                <a16:creationId xmlns:a16="http://schemas.microsoft.com/office/drawing/2014/main" id="{B0FE3535-3167-625B-62B3-377FB3201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1748" y="369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2B6B015-2031-C0B0-59B6-BF609CDD0872}"/>
              </a:ext>
            </a:extLst>
          </p:cNvPr>
          <p:cNvSpPr/>
          <p:nvPr/>
        </p:nvSpPr>
        <p:spPr>
          <a:xfrm>
            <a:off x="863832" y="3607497"/>
            <a:ext cx="653682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10BB81A-0613-3FF0-7955-A44A2B36DD2A}"/>
              </a:ext>
            </a:extLst>
          </p:cNvPr>
          <p:cNvSpPr/>
          <p:nvPr/>
        </p:nvSpPr>
        <p:spPr>
          <a:xfrm>
            <a:off x="863832" y="4311918"/>
            <a:ext cx="46311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7949A42-5BAE-5F3D-5EB6-E013A4C8427B}"/>
              </a:ext>
            </a:extLst>
          </p:cNvPr>
          <p:cNvSpPr/>
          <p:nvPr/>
        </p:nvSpPr>
        <p:spPr>
          <a:xfrm>
            <a:off x="863832" y="5058294"/>
            <a:ext cx="605826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81738F3-A954-1194-72A2-80BF125AD2E2}"/>
              </a:ext>
            </a:extLst>
          </p:cNvPr>
          <p:cNvSpPr/>
          <p:nvPr/>
        </p:nvSpPr>
        <p:spPr>
          <a:xfrm>
            <a:off x="863833" y="2879117"/>
            <a:ext cx="54686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701463" y="2148163"/>
            <a:ext cx="272540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・動名詞は動詞の </a:t>
            </a:r>
            <a:r>
              <a:rPr kumimoji="1" lang="en-US" altLang="ja-JP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ing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形で「～すること」という意味を表し、名詞と同じ働きをする。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・動詞の後に置いて、動詞の目的語になる。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・主語として使うことができ、３人称単数扱いにする。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動詞の後に置いて、補語になる。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・前置詞の後に置いて、前置詞の目的語になる。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6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D27DF9D-E242-0893-8FA3-C611F8B8E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477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30DEE50-7C98-D236-79F2-263C1207F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477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5A2DB2A-210F-D420-7670-8104C3CE6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10321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E2318A8-1599-CD66-B036-077610C95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263650"/>
            <a:ext cx="8586000" cy="4813688"/>
          </a:xfrm>
          <a:prstGeom prst="rect">
            <a:avLst/>
          </a:prstGeom>
        </p:spPr>
      </p:pic>
      <p:pic>
        <p:nvPicPr>
          <p:cNvPr id="2" name="AS_G2_12_01_kihon">
            <a:hlinkClick r:id="" action="ppaction://media"/>
            <a:extLst>
              <a:ext uri="{FF2B5EF4-FFF2-40B4-BE49-F238E27FC236}">
                <a16:creationId xmlns:a16="http://schemas.microsoft.com/office/drawing/2014/main" id="{C4BA1BD4-17F2-D119-C6C5-2A78DFF4F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2575" y="145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12285FC-C382-295A-B189-2454054EC0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639589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952263" y="1829861"/>
            <a:ext cx="15302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Chinese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12_11_reading_s6_1">
            <a:hlinkClick r:id="" action="ppaction://media"/>
            <a:extLst>
              <a:ext uri="{FF2B5EF4-FFF2-40B4-BE49-F238E27FC236}">
                <a16:creationId xmlns:a16="http://schemas.microsoft.com/office/drawing/2014/main" id="{A1093F6A-FCF8-1CF0-8D44-4E36881319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6451" y="922934"/>
            <a:ext cx="406400" cy="406400"/>
          </a:xfrm>
          <a:prstGeom prst="rect">
            <a:avLst/>
          </a:prstGeom>
        </p:spPr>
      </p:pic>
      <p:pic>
        <p:nvPicPr>
          <p:cNvPr id="8" name="AS_G2_12_12_reading_s6_2">
            <a:hlinkClick r:id="" action="ppaction://media"/>
            <a:extLst>
              <a:ext uri="{FF2B5EF4-FFF2-40B4-BE49-F238E27FC236}">
                <a16:creationId xmlns:a16="http://schemas.microsoft.com/office/drawing/2014/main" id="{E5506B1D-2E2A-B2AA-8DAC-7D3A9A73F4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6451" y="1764309"/>
            <a:ext cx="406400" cy="406400"/>
          </a:xfrm>
          <a:prstGeom prst="rect">
            <a:avLst/>
          </a:prstGeom>
        </p:spPr>
      </p:pic>
      <p:pic>
        <p:nvPicPr>
          <p:cNvPr id="9" name="AS_G2_12_11_reading_s6_1">
            <a:hlinkClick r:id="" action="ppaction://media"/>
            <a:extLst>
              <a:ext uri="{FF2B5EF4-FFF2-40B4-BE49-F238E27FC236}">
                <a16:creationId xmlns:a16="http://schemas.microsoft.com/office/drawing/2014/main" id="{98978F31-0158-0967-B5BD-6A7C6A464B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6451" y="2827934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EB7391-3702-1B6C-EFEF-81158F9E33C7}"/>
              </a:ext>
            </a:extLst>
          </p:cNvPr>
          <p:cNvSpPr txBox="1"/>
          <p:nvPr/>
        </p:nvSpPr>
        <p:spPr>
          <a:xfrm>
            <a:off x="932963" y="2892738"/>
            <a:ext cx="12768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talking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11743AA-4DBD-A6E1-501C-447806F0494B}"/>
              </a:ext>
            </a:extLst>
          </p:cNvPr>
          <p:cNvSpPr txBox="1"/>
          <p:nvPr/>
        </p:nvSpPr>
        <p:spPr>
          <a:xfrm>
            <a:off x="4404942" y="2892738"/>
            <a:ext cx="24657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 English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18B69DD-3F8A-DB91-7937-2DD05D50B305}"/>
              </a:ext>
            </a:extLst>
          </p:cNvPr>
          <p:cNvSpPr txBox="1"/>
          <p:nvPr/>
        </p:nvSpPr>
        <p:spPr>
          <a:xfrm>
            <a:off x="1545981" y="3429462"/>
            <a:ext cx="7600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27A7F88-4D45-D629-F76B-69BC32498293}"/>
              </a:ext>
            </a:extLst>
          </p:cNvPr>
          <p:cNvSpPr txBox="1"/>
          <p:nvPr/>
        </p:nvSpPr>
        <p:spPr>
          <a:xfrm>
            <a:off x="6179869" y="3429462"/>
            <a:ext cx="27706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     speaking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0F7E887-FF67-5DB3-9288-3C3447ADFC99}"/>
              </a:ext>
            </a:extLst>
          </p:cNvPr>
          <p:cNvSpPr txBox="1"/>
          <p:nvPr/>
        </p:nvSpPr>
        <p:spPr>
          <a:xfrm>
            <a:off x="1920083" y="3934257"/>
            <a:ext cx="9305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We’ll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A018E1F-F52E-D506-AB27-9FA128B5676A}"/>
              </a:ext>
            </a:extLst>
          </p:cNvPr>
          <p:cNvSpPr txBox="1"/>
          <p:nvPr/>
        </p:nvSpPr>
        <p:spPr>
          <a:xfrm>
            <a:off x="5981933" y="3934257"/>
            <a:ext cx="27706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After     coming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AB3D1AE-F04B-DF4F-2B83-B696617F5112}"/>
              </a:ext>
            </a:extLst>
          </p:cNvPr>
          <p:cNvSpPr txBox="1"/>
          <p:nvPr/>
        </p:nvSpPr>
        <p:spPr>
          <a:xfrm>
            <a:off x="6709127" y="4483681"/>
            <a:ext cx="12768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words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5554596-28D7-4107-4B81-F780E9D45727}"/>
              </a:ext>
            </a:extLst>
          </p:cNvPr>
          <p:cNvSpPr txBox="1"/>
          <p:nvPr/>
        </p:nvSpPr>
        <p:spPr>
          <a:xfrm>
            <a:off x="2888763" y="4975776"/>
            <a:ext cx="9305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hard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4E81B7C-9F24-FDA4-ECF8-E36B4DE0C3C6}"/>
              </a:ext>
            </a:extLst>
          </p:cNvPr>
          <p:cNvSpPr txBox="1"/>
          <p:nvPr/>
        </p:nvSpPr>
        <p:spPr>
          <a:xfrm>
            <a:off x="824461" y="5540723"/>
            <a:ext cx="2617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      people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86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2_14_reading_s7_1">
            <a:hlinkClick r:id="" action="ppaction://media"/>
            <a:extLst>
              <a:ext uri="{FF2B5EF4-FFF2-40B4-BE49-F238E27FC236}">
                <a16:creationId xmlns:a16="http://schemas.microsoft.com/office/drawing/2014/main" id="{C876DC57-8B0C-9644-BB97-6247764DC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1096" y="1084484"/>
            <a:ext cx="406400" cy="406400"/>
          </a:xfrm>
          <a:prstGeom prst="rect">
            <a:avLst/>
          </a:prstGeom>
        </p:spPr>
      </p:pic>
      <p:pic>
        <p:nvPicPr>
          <p:cNvPr id="3" name="AS_G2_12_15_reading_s7_2">
            <a:hlinkClick r:id="" action="ppaction://media"/>
            <a:extLst>
              <a:ext uri="{FF2B5EF4-FFF2-40B4-BE49-F238E27FC236}">
                <a16:creationId xmlns:a16="http://schemas.microsoft.com/office/drawing/2014/main" id="{EE0547F8-8C24-852B-CF6D-3669DB115D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0296" y="16655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2_16_reading_s8_1">
            <a:hlinkClick r:id="" action="ppaction://media"/>
            <a:extLst>
              <a:ext uri="{FF2B5EF4-FFF2-40B4-BE49-F238E27FC236}">
                <a16:creationId xmlns:a16="http://schemas.microsoft.com/office/drawing/2014/main" id="{5FD70855-14C6-7F40-4775-4E5FFC25F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53083" y="1330459"/>
            <a:ext cx="406400" cy="406400"/>
          </a:xfrm>
          <a:prstGeom prst="rect">
            <a:avLst/>
          </a:prstGeom>
        </p:spPr>
      </p:pic>
      <p:pic>
        <p:nvPicPr>
          <p:cNvPr id="25" name="AS_G2_12_17_reading_s8_2">
            <a:hlinkClick r:id="" action="ppaction://media"/>
            <a:extLst>
              <a:ext uri="{FF2B5EF4-FFF2-40B4-BE49-F238E27FC236}">
                <a16:creationId xmlns:a16="http://schemas.microsoft.com/office/drawing/2014/main" id="{EDAEB9F4-FA2D-C411-B9E1-2A50AF0CC9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53083" y="2087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8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8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～することを楽しみました。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D817ECC-E8A0-BC7D-515B-2A27F8040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2662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A61F410-4D0C-6208-180C-8AD1F6577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52662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085420" y="3337402"/>
            <a:ext cx="336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   talking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12_03_kihon_t_1">
            <a:hlinkClick r:id="" action="ppaction://media"/>
            <a:extLst>
              <a:ext uri="{FF2B5EF4-FFF2-40B4-BE49-F238E27FC236}">
                <a16:creationId xmlns:a16="http://schemas.microsoft.com/office/drawing/2014/main" id="{B0EB4EF4-F2A0-FCEB-DEE1-43FCC9B160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15850" y="1949450"/>
            <a:ext cx="406400" cy="406400"/>
          </a:xfrm>
          <a:prstGeom prst="rect">
            <a:avLst/>
          </a:prstGeom>
        </p:spPr>
      </p:pic>
      <p:pic>
        <p:nvPicPr>
          <p:cNvPr id="12" name="AS_G2_12_03_kihon_t_1">
            <a:hlinkClick r:id="" action="ppaction://media"/>
            <a:extLst>
              <a:ext uri="{FF2B5EF4-FFF2-40B4-BE49-F238E27FC236}">
                <a16:creationId xmlns:a16="http://schemas.microsoft.com/office/drawing/2014/main" id="{B012343A-F017-311F-5828-9A5A624656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15850" y="854699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F5FBF9-E6E2-F0FC-6008-8421F9B98D7B}"/>
              </a:ext>
            </a:extLst>
          </p:cNvPr>
          <p:cNvSpPr txBox="1"/>
          <p:nvPr/>
        </p:nvSpPr>
        <p:spPr>
          <a:xfrm>
            <a:off x="1085420" y="4523506"/>
            <a:ext cx="596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  singing       a       song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714785-CC79-1EBF-88C9-EDDE5BF385A6}"/>
              </a:ext>
            </a:extLst>
          </p:cNvPr>
          <p:cNvSpPr txBox="1"/>
          <p:nvPr/>
        </p:nvSpPr>
        <p:spPr>
          <a:xfrm>
            <a:off x="1085420" y="5749821"/>
            <a:ext cx="448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   having  dinner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25398AA-4C5E-0713-B316-570C0D848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2662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96830A0-7B27-C354-E2B2-C77260B7C2C7}"/>
              </a:ext>
            </a:extLst>
          </p:cNvPr>
          <p:cNvSpPr txBox="1"/>
          <p:nvPr/>
        </p:nvSpPr>
        <p:spPr>
          <a:xfrm>
            <a:off x="1085420" y="3337402"/>
            <a:ext cx="336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   talking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A10FEF-42B5-E9A1-1DB0-79C92A2984BA}"/>
              </a:ext>
            </a:extLst>
          </p:cNvPr>
          <p:cNvSpPr txBox="1"/>
          <p:nvPr/>
        </p:nvSpPr>
        <p:spPr>
          <a:xfrm>
            <a:off x="1085420" y="4523506"/>
            <a:ext cx="596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  singing       a       song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560248-4678-99C3-8C1E-D48670C48108}"/>
              </a:ext>
            </a:extLst>
          </p:cNvPr>
          <p:cNvSpPr txBox="1"/>
          <p:nvPr/>
        </p:nvSpPr>
        <p:spPr>
          <a:xfrm>
            <a:off x="1085420" y="5749821"/>
            <a:ext cx="448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   having  dinner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8150D1-0B3D-86DC-EF75-425DAFE05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8124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enjoyed playing video games.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2_01_04_kihon_t_2">
            <a:hlinkClick r:id="" action="ppaction://media"/>
            <a:extLst>
              <a:ext uri="{FF2B5EF4-FFF2-40B4-BE49-F238E27FC236}">
                <a16:creationId xmlns:a16="http://schemas.microsoft.com/office/drawing/2014/main" id="{9590F09E-C712-E9BF-7B88-369164CC20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6575" y="2225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113472" y="210403"/>
            <a:ext cx="9011477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16805</TotalTime>
  <Words>666</Words>
  <Application>Microsoft Office PowerPoint</Application>
  <PresentationFormat>画面に合わせる (4:3)</PresentationFormat>
  <Paragraphs>119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2077</cp:revision>
  <cp:lastPrinted>2016-06-23T16:36:17Z</cp:lastPrinted>
  <dcterms:created xsi:type="dcterms:W3CDTF">2016-05-30T03:13:09Z</dcterms:created>
  <dcterms:modified xsi:type="dcterms:W3CDTF">2025-12-23T08:19:27Z</dcterms:modified>
</cp:coreProperties>
</file>