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8"/>
  </p:notesMasterIdLst>
  <p:handoutMasterIdLst>
    <p:handoutMasterId r:id="rId59"/>
  </p:handoutMasterIdLst>
  <p:sldIdLst>
    <p:sldId id="3668" r:id="rId2"/>
    <p:sldId id="3669" r:id="rId3"/>
    <p:sldId id="4151" r:id="rId4"/>
    <p:sldId id="4096" r:id="rId5"/>
    <p:sldId id="4133" r:id="rId6"/>
    <p:sldId id="4098" r:id="rId7"/>
    <p:sldId id="4163" r:id="rId8"/>
    <p:sldId id="4164" r:id="rId9"/>
    <p:sldId id="4165" r:id="rId10"/>
    <p:sldId id="4166" r:id="rId11"/>
    <p:sldId id="4167" r:id="rId12"/>
    <p:sldId id="4168" r:id="rId13"/>
    <p:sldId id="4211" r:id="rId14"/>
    <p:sldId id="4170" r:id="rId15"/>
    <p:sldId id="4171" r:id="rId16"/>
    <p:sldId id="4172" r:id="rId17"/>
    <p:sldId id="4173" r:id="rId18"/>
    <p:sldId id="4174" r:id="rId19"/>
    <p:sldId id="4175" r:id="rId20"/>
    <p:sldId id="4176" r:id="rId21"/>
    <p:sldId id="4177" r:id="rId22"/>
    <p:sldId id="4178" r:id="rId23"/>
    <p:sldId id="4179" r:id="rId24"/>
    <p:sldId id="4212" r:id="rId25"/>
    <p:sldId id="4159" r:id="rId26"/>
    <p:sldId id="4160" r:id="rId27"/>
    <p:sldId id="4161" r:id="rId28"/>
    <p:sldId id="4162" r:id="rId29"/>
    <p:sldId id="4185" r:id="rId30"/>
    <p:sldId id="4186" r:id="rId31"/>
    <p:sldId id="4187" r:id="rId32"/>
    <p:sldId id="4188" r:id="rId33"/>
    <p:sldId id="4189" r:id="rId34"/>
    <p:sldId id="4190" r:id="rId35"/>
    <p:sldId id="4213" r:id="rId36"/>
    <p:sldId id="4181" r:id="rId37"/>
    <p:sldId id="4182" r:id="rId38"/>
    <p:sldId id="4183" r:id="rId39"/>
    <p:sldId id="4184" r:id="rId40"/>
    <p:sldId id="4191" r:id="rId41"/>
    <p:sldId id="4192" r:id="rId42"/>
    <p:sldId id="4193" r:id="rId43"/>
    <p:sldId id="4194" r:id="rId44"/>
    <p:sldId id="4195" r:id="rId45"/>
    <p:sldId id="4196" r:id="rId46"/>
    <p:sldId id="4214" r:id="rId47"/>
    <p:sldId id="4198" r:id="rId48"/>
    <p:sldId id="4199" r:id="rId49"/>
    <p:sldId id="4200" r:id="rId50"/>
    <p:sldId id="4201" r:id="rId51"/>
    <p:sldId id="4202" r:id="rId52"/>
    <p:sldId id="4203" r:id="rId53"/>
    <p:sldId id="4204" r:id="rId54"/>
    <p:sldId id="4205" r:id="rId55"/>
    <p:sldId id="4206" r:id="rId56"/>
    <p:sldId id="4207" r:id="rId57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842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E67290-DD61-E17E-844C-C89460153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A7675AE-5503-60E9-C5B1-42091091E8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2C13B2F-D565-149F-7113-44EDD9DC03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9C55159-47C6-35F6-2552-5A4E224708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60070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9461A-22AA-EF70-9C79-B4D9D3820C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98CF1E8-E808-3C1E-70C7-F2A0686C93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A74956E-EEC2-F42B-B396-D4B7650518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2D5A124-3C08-09E4-8D23-A3F7A93A38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93106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063D2-8C23-B8DE-5E5D-A2DC134B5E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B3287CA-E5CE-A4A6-EAC1-69505E2095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8A99750-FD80-4562-D518-AB1D6D331D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934B494-FCB9-8632-FF98-2259D51A30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48101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17710-3230-4C45-D4F5-DA829E155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D92F754-3923-19BA-BC4C-49ABF3C08B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7ABE1F5-C878-9F11-E39D-597588197A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1D24B8D-8146-1A12-16F2-C6419CA018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97639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FAEA32-8B70-F307-B07D-07345B158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F67BD6E-F25D-4F25-9B10-1A0432580F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9456DC5-D533-C860-B9D5-E9C3E148E7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4D26AE9-8E2F-9AD7-7A6A-2F01978B27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86715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B5A19A-07B8-CAD9-F3D7-9F8C6653F5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0BB96F4-3B1E-A034-7161-E622666B3B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20221A5-E63D-AAF2-EB11-7B77037ED3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9681521-566D-6F82-C3A2-57511B07E2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28536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F447E7-05E2-E17F-9754-4E1D26E2B2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1A0D8F6-5963-0F00-7B66-CD2C6FE64A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65C7802-5753-C325-B05E-7AD5091582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ED0E9B6-9FF6-1CBB-615C-25DC47E4E5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37111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9A7A0-708B-64EE-7FF3-8384DC2708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4938C57-1A9A-B330-9AA4-0B20185285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53B98D1-DC16-B26B-874F-199EA0C89A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8D10D5A-0C1D-C1A8-D07E-B6F8D5314D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74532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F12301-B6C9-B6D5-B6CE-473D69A4FD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A4F140C-8245-49E8-0C5A-EB8E8947EA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AB4FBE6-76DA-C01A-2B52-E03B7F2329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4AAB0B0-877D-1DBF-4DE0-BB8DA3DC7E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75878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585BE2-A492-D5EC-4540-D8A267049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D8E11BB-6BAE-1E75-A276-A2C99B12BC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954B090-9966-189D-958E-EB71C43A74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33874C0-22D3-EE90-3172-42F4889999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2222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1B3747-0E88-02B1-5A7E-09839A8E44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544826E-9B27-375B-33AE-34CFF19B74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B51E472-32FC-BE10-DDFA-84A1B8F147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94F9EC8-7045-8789-C532-A061E12B0D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33075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763CB-0659-26B9-57B3-8626C8ABAB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3F8429D-0446-73EC-6F9B-D874BB6D2A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A193CF7-9F56-A060-1D02-0A30C2C144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1B209EA-619D-3C95-1325-240BB31FC3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82329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98A3B6-BDAA-A373-F551-8E1040B55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93705B2-19E0-6B95-664F-11E112C950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0387B2-CA6A-AD25-7CE5-5E38B8A386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54F4080-3FCF-C83E-4EB2-5D16B2C866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05667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3D7C26-3C7C-954F-884D-648490C32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4448426-FB91-6521-65B9-5C2812E277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BD80E2A-3485-2C52-08C5-48848427E4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44B04B0-54C1-508D-6841-AB7AD5EC3E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118668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C6F2E7-8B1B-CE09-46D0-0751BC023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48623E4-4765-9AAB-4782-AA683739CF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A5D3183-5420-5891-FB61-3864BE3579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586E9AB-0281-D894-887E-FBEAE372B5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204968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2048DB-014C-052C-AC37-0DBD2FCFAD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51353C2-46C7-561F-9444-15E19B3C49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1580233-37DE-BC3E-E0A1-70F7B7F45C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269BB21-76F7-2174-F61D-D3C0B48BC7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949755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720A25-B23F-C3D4-E074-08C2C1704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6A00D36-6384-8A51-CAAF-649DFDB178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AE079A9-5510-550B-4025-18EEC399E2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DD16166-F046-DB44-77A1-E898CB45B6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10854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D6A07-B555-DF38-E5FD-266AF561B7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3439361-B843-3FBF-3F85-DFCB5AB876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A27D03B-85DD-1FBA-D527-0E85142626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AE3D94A-DBE6-F28B-B6E2-2E55348538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646203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20EBA1-FCB5-D404-2270-4808959324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2E10465-24D0-AC3B-0B5A-D2042CD7BC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EFA2D72-518B-47AC-FED8-D6AAF8D647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3F24F03-05D5-6251-4FA5-0CAFBF89BA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870024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77C391-E900-3E56-2348-6DC4496FA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AF0C1C5-DA02-1DE8-2355-3DAFD4FFF9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2E0BD51-D57B-6770-8A63-CFA954CE73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198E9FE-BE60-92E2-AD07-B75A54C763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55753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4A9816-1994-34EC-F95B-8249F40F0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AF7E3B0-87D5-10DD-1491-7EB481763B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C73CD5A-22B7-4636-4552-D0BA1D0B5D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38751EE-641E-4F0F-DFCC-6DCE088BD8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32715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206BB2-65A0-DA19-0F28-AE5D97402D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02404B2-C70C-A7CD-7036-CFE3B61576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6CA4794-7287-6FF5-07F2-353BD38ECE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50B39E7-A29B-8FB8-9FB3-DEA3AF2BE0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052526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5BBF1-EA8B-AC55-24D9-685DCF059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08631F4-E01E-9F89-61A1-AA98543BBD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9FA7548-3E82-CCDA-8A3C-EC1AE1534B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5D8989F-483F-C5F0-59FE-EC1C49020A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948886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F2832D-635C-BB0A-D1D7-20E80C92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F0B0ED6-40B0-120B-F9A2-9C77C5219B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7FFCE6E-285B-2036-B3F2-BD300641E0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DA8841A-5AB3-6CEE-F28D-2EF6E92EFB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299068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9F076-F35C-EBAA-566C-1054CDB96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789FBD0-4652-604B-6BD3-E2D61D2372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209A3ED-3C91-7C0B-DBB7-3620F1E476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A7ACBDB-6CCD-71BD-1B27-768A3A0BAE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0276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978825-4168-9079-A3AC-B6EDE0EBA7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FD429ED-7AC3-DFC9-9A03-DFAD6B20EF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86A784D-5D4D-2D66-63E9-278D154183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B8ACF61-63F4-BC41-D332-4AD01E27DF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161565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38D019-C489-AE42-3EAE-06DBB43DB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0C2724F-B560-4E89-C461-3B7EEB3BC8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A65BE4A-D432-DF96-FDD1-5711F50351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B297339-420B-7F27-6760-DC53F192F9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109261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B2FC12-BB57-7B7F-ABB7-2D1CEA3E9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25B18FC-F88C-34D8-7277-4365809C7C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019E29E-DE9D-45C3-608C-CF5C2AF170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AD1C861-4FAC-5412-6BEA-CE9A903331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401713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F3F75-2810-2ED3-D5BF-819DD85AB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75A3A76-DEEE-D899-703D-608AB6FDE9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0C7F768-6D3C-4D59-0079-49556CCF36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E2FD631-6AAE-509F-233E-1F0CE81A57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9271115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976AA6-E8A7-31EE-213F-DB45AAD1BE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FEF06DC-B2EA-99C0-4D0F-4529A53EB2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8E9F529-13FF-9CBE-57A0-542E31535D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4DE8EE9-27E2-2FF9-BEA9-A71D7961FC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56420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44B09B-C3C2-72DC-89A7-9C34F4F83F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1B17166-65CD-F169-12C0-DC201D3EBA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8279E7C-C6B0-1EC6-046B-6FF48EBC11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9B02726-16C0-2AF4-D7C7-3F3106E80B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001540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B34B92-5C4B-E8B0-A119-EF7B4F63AD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769A474-A17D-3576-2A9E-72F405DF51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0B09DD2-1181-64EE-AB22-58ADEE1CC9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250B51A-1939-DDF0-D325-4DF66A71C5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406312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771DD-06AD-0C76-7B3A-209E0398C8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9B624EA-EBEC-D426-094C-EB622C6CF5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689427F-52F0-3991-D6C8-352C504BC4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B6B1958-32B7-1CFD-0279-2C6FFF79FD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633423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2B401-AC77-B332-7244-72C5B3D857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F3B36D3-F6C2-0D50-2DAF-9C1D51057D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588673F-6695-7EBD-7142-4733B29FFA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6E96933-0C39-2D47-1174-732A24CAE8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548824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38268A-97DE-751A-C5A1-8678BD547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1CA16E3-C4D4-57A7-810E-B0AC89BC55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838BBD7-8237-ED2D-E9A5-B9599CB171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C1AFAF3-6D8C-A331-49C4-8EF9297F89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615569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3076D1-3994-28D6-3A06-ED6DDCDC2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A50355E-45C3-136A-752B-AFD6EEB7D0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7C75DA1-A2EF-61FD-0AD0-48A7310734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A34F111-95BE-37C2-7177-99C4C53600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195979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759D78-AFB8-5233-58A7-D66AD25E00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B6AF543-BE0C-F9E4-1ED4-9163B2EA69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B0D5D08-04E3-4FF5-56D8-DE37373B25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993C3A0-A2DC-72EA-7FC1-54E0AE29F2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32866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2D2B86-290E-1FE1-E432-ADA172BD2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80D6443-096F-E728-47B1-DB539420B4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E5AC210-EF0F-EB9A-F526-204FE5EB6C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F36D33A-FA75-8912-9076-28AF64605D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47744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398A5B-6B8F-34BD-FF3D-364F5766BB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A579C96-91FE-0C64-AC4B-D9D853DD22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09C55C2-734E-D21A-39C8-E1A3E07352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C097F39-5E62-1F06-F0F8-4AD93FFC63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45232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9D8CEF-E03C-F8FE-09E6-38A6C2CB3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134CFF1-4F41-485C-AD8D-4863A162C9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FB7EA3C-86AC-11D1-5D9B-582F90CB54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B0057D5-60D7-A9A9-4FB3-E046B7C4B4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01619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D59E68-9AF8-897F-4350-27D694061C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2A8B241-4616-48CE-3DD9-4507D89013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E774943-1B2B-8479-67B5-9A17C48B32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8CC5508-0FA3-A36F-C015-2BD4998CBB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18889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77A776-25D7-2B24-6D8E-9F38D6EB3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286EA4D-3050-B6AE-EC9B-A243FA7623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20A9EDA-3787-A81C-6018-C70F3AC782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88FD902-01D4-53D9-A807-F00F05F4C1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5296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9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0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4D7C45-FE03-7A7F-9096-9A40543E1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0CB05B3-FB34-35A2-F892-B9A6DCD9E47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6DAAB43-63A8-F18A-42FC-56B90E058921}"/>
              </a:ext>
            </a:extLst>
          </p:cNvPr>
          <p:cNvSpPr txBox="1"/>
          <p:nvPr/>
        </p:nvSpPr>
        <p:spPr>
          <a:xfrm>
            <a:off x="1323128" y="4128490"/>
            <a:ext cx="649772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stopped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talking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with Yumi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5AEEABA-AD4C-5403-0696-F04DBF80C8FA}"/>
              </a:ext>
            </a:extLst>
          </p:cNvPr>
          <p:cNvSpPr txBox="1"/>
          <p:nvPr/>
        </p:nvSpPr>
        <p:spPr>
          <a:xfrm>
            <a:off x="1390517" y="690490"/>
            <a:ext cx="636295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やめました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話すことを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ユミと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stopped talking with Yumi.">
            <a:hlinkClick r:id="" action="ppaction://media"/>
            <a:extLst>
              <a:ext uri="{FF2B5EF4-FFF2-40B4-BE49-F238E27FC236}">
                <a16:creationId xmlns:a16="http://schemas.microsoft.com/office/drawing/2014/main" id="{1E8E52D1-1B04-FEF8-91B4-3BAE2CFFD3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16000" y="16684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33316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B5F906-F0B2-E33B-EDA3-CD656ECB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4E4A593-54DD-4F24-0639-7BAA3D2DFC7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DAD59EB-B539-555B-7A82-87AF923A2C88}"/>
              </a:ext>
            </a:extLst>
          </p:cNvPr>
          <p:cNvSpPr txBox="1"/>
          <p:nvPr/>
        </p:nvSpPr>
        <p:spPr>
          <a:xfrm>
            <a:off x="1171360" y="2409490"/>
            <a:ext cx="680127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t------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with Yumi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 stopped talking with Yumi.">
            <a:hlinkClick r:id="" action="ppaction://media"/>
            <a:extLst>
              <a:ext uri="{FF2B5EF4-FFF2-40B4-BE49-F238E27FC236}">
                <a16:creationId xmlns:a16="http://schemas.microsoft.com/office/drawing/2014/main" id="{6629C569-A618-E2A4-7284-330241976E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16000" y="16684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01767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78091-5AEC-3E26-9512-CE0E10902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AA94527-64AF-C397-EA06-AAE164C9A12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3F44519-859B-0CD7-4178-DF2F92248791}"/>
              </a:ext>
            </a:extLst>
          </p:cNvPr>
          <p:cNvSpPr txBox="1"/>
          <p:nvPr/>
        </p:nvSpPr>
        <p:spPr>
          <a:xfrm>
            <a:off x="1413106" y="2321004"/>
            <a:ext cx="631778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やめました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話すことを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ユミと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stopped talking with Yumi.">
            <a:hlinkClick r:id="" action="ppaction://media"/>
            <a:extLst>
              <a:ext uri="{FF2B5EF4-FFF2-40B4-BE49-F238E27FC236}">
                <a16:creationId xmlns:a16="http://schemas.microsoft.com/office/drawing/2014/main" id="{1FF34C1A-6234-54EE-B960-8D6A4E03E3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16000" y="16684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63615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2AC33A-97DB-4B2A-43F4-AB0099F55C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D263B55E-AF6E-9D37-933C-A12B3E45A48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8633" b="47672"/>
          <a:stretch/>
        </p:blipFill>
        <p:spPr>
          <a:xfrm>
            <a:off x="245278" y="1022216"/>
            <a:ext cx="8586000" cy="659332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C3AB2C8-F5EB-DD27-D92E-289D5C77181C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F0335E6-7CB1-15D1-507E-4D47712A3EBD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Mike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hopes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climb Mt. Fuji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climb Mt. Fuji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は「富士山に登ること」という意味で、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名詞として扱っています。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DB978B92-118B-C2CF-9CA5-ADDF5B8D89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5CA6D24-27E0-9FDA-7076-BA4AE682D6AB}"/>
              </a:ext>
            </a:extLst>
          </p:cNvPr>
          <p:cNvSpPr txBox="1"/>
          <p:nvPr/>
        </p:nvSpPr>
        <p:spPr>
          <a:xfrm>
            <a:off x="1032443" y="1684681"/>
            <a:ext cx="4227453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マイクは富士山に登ることを望んでいます。</a:t>
            </a:r>
          </a:p>
        </p:txBody>
      </p:sp>
    </p:spTree>
    <p:extLst>
      <p:ext uri="{BB962C8B-B14F-4D97-AF65-F5344CB8AC3E}">
        <p14:creationId xmlns:p14="http://schemas.microsoft.com/office/powerpoint/2010/main" val="3542707697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4685B-1A2C-99C3-9AEA-BE448CF74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8F6EEF4-2608-DAEC-16A6-E4C9CEEA70BB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2C6C6E9-ED0A-F481-CD85-9957F022109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744BA008-FBA8-4B72-819D-A77420F9AD7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0F4146A-2E4C-6436-C6F6-8C3ED4A087E6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2D85AAA7-0A11-94DB-F30D-4C620947860F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4332169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7FF809-C05A-A1B1-0877-874ACEA2E5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D470BFC-C37B-96A2-F463-8F3BA73708E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774DD8E-CB5E-F0DC-C1C2-D86EC2A5D450}"/>
              </a:ext>
            </a:extLst>
          </p:cNvPr>
          <p:cNvSpPr txBox="1"/>
          <p:nvPr/>
        </p:nvSpPr>
        <p:spPr>
          <a:xfrm>
            <a:off x="1728835" y="4128490"/>
            <a:ext cx="568632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Mike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hopes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climb Mt. Fuji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0A8F8CC-1B4B-3CE1-ACE7-847493D916CB}"/>
              </a:ext>
            </a:extLst>
          </p:cNvPr>
          <p:cNvSpPr txBox="1"/>
          <p:nvPr/>
        </p:nvSpPr>
        <p:spPr>
          <a:xfrm>
            <a:off x="1024435" y="690490"/>
            <a:ext cx="709512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マイクは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望んでいます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富士山に 登ることを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Mike hopes to climb Mt. Fuji.">
            <a:hlinkClick r:id="" action="ppaction://media"/>
            <a:extLst>
              <a:ext uri="{FF2B5EF4-FFF2-40B4-BE49-F238E27FC236}">
                <a16:creationId xmlns:a16="http://schemas.microsoft.com/office/drawing/2014/main" id="{04EA8715-FC40-EA04-09AC-56D5DDC30F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33488" y="16192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88456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923E24-DC7C-6124-AAE6-E648A6651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319A12D-D4B2-C2F6-9A1A-FD183267636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1F13F85-20C1-704C-8AC5-FF3923AF6C1E}"/>
              </a:ext>
            </a:extLst>
          </p:cNvPr>
          <p:cNvSpPr txBox="1"/>
          <p:nvPr/>
        </p:nvSpPr>
        <p:spPr>
          <a:xfrm>
            <a:off x="1343133" y="2409490"/>
            <a:ext cx="645773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Mike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[c----] Mt. Fuji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Mike hopes to climb Mt. Fuji.">
            <a:hlinkClick r:id="" action="ppaction://media"/>
            <a:extLst>
              <a:ext uri="{FF2B5EF4-FFF2-40B4-BE49-F238E27FC236}">
                <a16:creationId xmlns:a16="http://schemas.microsoft.com/office/drawing/2014/main" id="{B3809FC6-05A9-2EEF-243A-7F8C9FBA2C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33488" y="16192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96241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9D4038-CCCB-0882-BE5C-2EF44EBF5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7DCCDDC-ECC9-0385-E90E-5BC2353C0DC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0A1060E-D9D3-F1D7-02B8-D6F678F5B3CB}"/>
              </a:ext>
            </a:extLst>
          </p:cNvPr>
          <p:cNvSpPr txBox="1"/>
          <p:nvPr/>
        </p:nvSpPr>
        <p:spPr>
          <a:xfrm>
            <a:off x="1024439" y="2321004"/>
            <a:ext cx="709512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マイクは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望んでいます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富士山に 登ることを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Mike hopes to climb Mt. Fuji.">
            <a:hlinkClick r:id="" action="ppaction://media"/>
            <a:extLst>
              <a:ext uri="{FF2B5EF4-FFF2-40B4-BE49-F238E27FC236}">
                <a16:creationId xmlns:a16="http://schemas.microsoft.com/office/drawing/2014/main" id="{9CDC7D68-85CD-E84F-E963-D5640A451C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33488" y="16192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09540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252B7-86AD-18D3-E050-7B9FD986DD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C0EB4D6-199B-3CA3-06FC-2C45AC32838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B7E646E-1BE8-2349-995B-1B936BB4EF3E}"/>
              </a:ext>
            </a:extLst>
          </p:cNvPr>
          <p:cNvSpPr txBox="1"/>
          <p:nvPr/>
        </p:nvSpPr>
        <p:spPr>
          <a:xfrm>
            <a:off x="2176846" y="4128490"/>
            <a:ext cx="479029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Mike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hopes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visit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Kyoto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5212E35-29C6-176B-3CED-28F2EAF2647C}"/>
              </a:ext>
            </a:extLst>
          </p:cNvPr>
          <p:cNvSpPr txBox="1"/>
          <p:nvPr/>
        </p:nvSpPr>
        <p:spPr>
          <a:xfrm>
            <a:off x="1024435" y="690490"/>
            <a:ext cx="709512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マイクは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望んでいます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京都に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訪れる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Mike hopes to visit Kyoto.">
            <a:hlinkClick r:id="" action="ppaction://media"/>
            <a:extLst>
              <a:ext uri="{FF2B5EF4-FFF2-40B4-BE49-F238E27FC236}">
                <a16:creationId xmlns:a16="http://schemas.microsoft.com/office/drawing/2014/main" id="{19D786C4-6999-034B-E151-5D5F61AF90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9813" y="1308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19129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D66969-F53D-955F-3D20-DC776C94F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3674097-F8F3-FC3D-68BD-3819B87968D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C647BB6-A0EF-908B-7A2C-97BF86F823F6}"/>
              </a:ext>
            </a:extLst>
          </p:cNvPr>
          <p:cNvSpPr txBox="1"/>
          <p:nvPr/>
        </p:nvSpPr>
        <p:spPr>
          <a:xfrm>
            <a:off x="1618239" y="2409490"/>
            <a:ext cx="590752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Mike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v----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Kyoto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Mike hopes to visit Kyoto.">
            <a:hlinkClick r:id="" action="ppaction://media"/>
            <a:extLst>
              <a:ext uri="{FF2B5EF4-FFF2-40B4-BE49-F238E27FC236}">
                <a16:creationId xmlns:a16="http://schemas.microsoft.com/office/drawing/2014/main" id="{FF5FF4B1-F5C4-42CE-B061-F5F67654A5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9813" y="1308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54973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BE65C87D-DE18-8388-C1CD-06B7BF80E1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709" b="63040"/>
          <a:stretch/>
        </p:blipFill>
        <p:spPr>
          <a:xfrm>
            <a:off x="245278" y="1022216"/>
            <a:ext cx="8586000" cy="637985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finished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using a computer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using a computer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は「コンピューターを使うこと」という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意味で、動作を名詞として扱っています。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1684681"/>
            <a:ext cx="3606668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私はコンピュータを使い終えました。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21A19-086D-1F5F-1EDD-EE4091001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01A7635-53D3-E16E-9C2F-90F0FEE3AAB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760A655-5C71-39F6-2D6B-4EAEFB4CAF09}"/>
              </a:ext>
            </a:extLst>
          </p:cNvPr>
          <p:cNvSpPr txBox="1"/>
          <p:nvPr/>
        </p:nvSpPr>
        <p:spPr>
          <a:xfrm>
            <a:off x="1024439" y="2321004"/>
            <a:ext cx="709512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マイクは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望んでいます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京都に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訪れる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Mike hopes to visit Kyoto.">
            <a:hlinkClick r:id="" action="ppaction://media"/>
            <a:extLst>
              <a:ext uri="{FF2B5EF4-FFF2-40B4-BE49-F238E27FC236}">
                <a16:creationId xmlns:a16="http://schemas.microsoft.com/office/drawing/2014/main" id="{044DEB58-95FA-6B40-129A-07BC2BA517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9813" y="1308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54846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CB1E0E-F7BD-EF32-8905-1A40DFC48D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7B5BEB6-5C0B-7EB8-840E-A3EE0480F1D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177BEE4-F180-D914-D5F9-9A1443BE1A7C}"/>
              </a:ext>
            </a:extLst>
          </p:cNvPr>
          <p:cNvSpPr txBox="1"/>
          <p:nvPr/>
        </p:nvSpPr>
        <p:spPr>
          <a:xfrm>
            <a:off x="1481072" y="4128490"/>
            <a:ext cx="618184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needs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clean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her room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3541E17-D415-2D9A-3239-6390237F0864}"/>
              </a:ext>
            </a:extLst>
          </p:cNvPr>
          <p:cNvSpPr txBox="1"/>
          <p:nvPr/>
        </p:nvSpPr>
        <p:spPr>
          <a:xfrm>
            <a:off x="1024434" y="690490"/>
            <a:ext cx="709512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必要があります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彼女の部屋を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掃除する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She needs to clean her room.">
            <a:hlinkClick r:id="" action="ppaction://media"/>
            <a:extLst>
              <a:ext uri="{FF2B5EF4-FFF2-40B4-BE49-F238E27FC236}">
                <a16:creationId xmlns:a16="http://schemas.microsoft.com/office/drawing/2014/main" id="{3C8332C3-C9B5-E269-B9C2-96BD934530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31863" y="1165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15599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98C544-8626-ADC3-57D0-8264087EC5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B263C9C-4CA9-6B5E-F731-7F8A31365F3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CE1C283-9E8B-A5D0-E9B9-B03085A697B7}"/>
              </a:ext>
            </a:extLst>
          </p:cNvPr>
          <p:cNvSpPr txBox="1"/>
          <p:nvPr/>
        </p:nvSpPr>
        <p:spPr>
          <a:xfrm>
            <a:off x="1072682" y="2409490"/>
            <a:ext cx="699863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c----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her room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She needs to clean her room.">
            <a:hlinkClick r:id="" action="ppaction://media"/>
            <a:extLst>
              <a:ext uri="{FF2B5EF4-FFF2-40B4-BE49-F238E27FC236}">
                <a16:creationId xmlns:a16="http://schemas.microsoft.com/office/drawing/2014/main" id="{46BA653D-937D-02C9-80B5-8F3B3D3754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31863" y="1165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35081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CA9C66-6805-7E90-30ED-64213DE89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D36A2F9-D4C3-CE05-B48E-7151B7E13AE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6F9335B-BD9F-A556-EDCB-7CF826BC818E}"/>
              </a:ext>
            </a:extLst>
          </p:cNvPr>
          <p:cNvSpPr txBox="1"/>
          <p:nvPr/>
        </p:nvSpPr>
        <p:spPr>
          <a:xfrm>
            <a:off x="1024439" y="2321004"/>
            <a:ext cx="709512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必要があります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彼女の部屋を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掃除する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She needs to clean her room.">
            <a:hlinkClick r:id="" action="ppaction://media"/>
            <a:extLst>
              <a:ext uri="{FF2B5EF4-FFF2-40B4-BE49-F238E27FC236}">
                <a16:creationId xmlns:a16="http://schemas.microsoft.com/office/drawing/2014/main" id="{5412C748-6495-E490-6888-AED810F069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31863" y="1165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54907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D364E-0F64-14BB-8BC9-58518F1462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38DCD8FE-BFB2-F471-2256-AA3A3B58180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3619" b="33487"/>
          <a:stretch/>
        </p:blipFill>
        <p:spPr>
          <a:xfrm>
            <a:off x="245278" y="1022216"/>
            <a:ext cx="8586000" cy="620785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86CD21D-E589-27FD-8E26-316E7CAEAC1B}"/>
              </a:ext>
            </a:extLst>
          </p:cNvPr>
          <p:cNvSpPr/>
          <p:nvPr/>
        </p:nvSpPr>
        <p:spPr>
          <a:xfrm>
            <a:off x="0" y="2477092"/>
            <a:ext cx="9144000" cy="438090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0F1FC6D-9920-5398-880C-24A5F83417DC}"/>
              </a:ext>
            </a:extLst>
          </p:cNvPr>
          <p:cNvSpPr txBox="1"/>
          <p:nvPr/>
        </p:nvSpPr>
        <p:spPr>
          <a:xfrm>
            <a:off x="537493" y="2725742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started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raining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は、天候などを表すときによく使われる形式主語です。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raining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は「雨が降ること」という意味で、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動作を名詞として扱っています。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at that time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「そのとき」という意味をもち、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started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BA57EDA-2743-3318-31D9-FB33021F85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A22A598-60DA-792F-7A65-7167EA9A3632}"/>
              </a:ext>
            </a:extLst>
          </p:cNvPr>
          <p:cNvSpPr txBox="1"/>
          <p:nvPr/>
        </p:nvSpPr>
        <p:spPr>
          <a:xfrm>
            <a:off x="1032444" y="1684681"/>
            <a:ext cx="299427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そのとき雨が降り始めました。</a:t>
            </a:r>
          </a:p>
        </p:txBody>
      </p:sp>
    </p:spTree>
    <p:extLst>
      <p:ext uri="{BB962C8B-B14F-4D97-AF65-F5344CB8AC3E}">
        <p14:creationId xmlns:p14="http://schemas.microsoft.com/office/powerpoint/2010/main" val="1408298794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EC9A6A-2B4D-4A3B-FCC5-27A4FBBE3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92D9A2A9-2906-1A02-F0B4-BC39FECC1CF5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7AB18C6-913A-0E13-A602-8B060EAA4D75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FC2098D-F0A9-7288-38BB-A81860D89914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A432CAC-509E-9A36-11AE-5A27DF3B4DD9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2A277F2D-14FC-CBA8-8C11-F92097313301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7078017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E0AC37-3197-0EFE-7A89-05D1469546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19218E1-03F0-09C0-4F6F-C0C6DFDB4F8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1895393-C931-6546-9130-A72A93CBC41A}"/>
              </a:ext>
            </a:extLst>
          </p:cNvPr>
          <p:cNvSpPr txBox="1"/>
          <p:nvPr/>
        </p:nvSpPr>
        <p:spPr>
          <a:xfrm>
            <a:off x="1187142" y="4128490"/>
            <a:ext cx="676970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started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raining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that time.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D49E4CF-B062-9A42-6EEF-CFDC64D99DF4}"/>
              </a:ext>
            </a:extLst>
          </p:cNvPr>
          <p:cNvSpPr txBox="1"/>
          <p:nvPr/>
        </p:nvSpPr>
        <p:spPr>
          <a:xfrm>
            <a:off x="521512" y="690490"/>
            <a:ext cx="810096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始まりました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雨が降ることが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そのとき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t started raining  at that time.">
            <a:hlinkClick r:id="" action="ppaction://media"/>
            <a:extLst>
              <a:ext uri="{FF2B5EF4-FFF2-40B4-BE49-F238E27FC236}">
                <a16:creationId xmlns:a16="http://schemas.microsoft.com/office/drawing/2014/main" id="{39C1ADB9-F855-E8C7-A0EF-D3A0D86C20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00150" y="1282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2629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7455DE-6208-5A4C-F287-840A3F7919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EFC1CD0-B712-212A-4AE2-1E7EE2E1094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0877319-F515-C153-1DE8-BFA8CA02730D}"/>
              </a:ext>
            </a:extLst>
          </p:cNvPr>
          <p:cNvSpPr txBox="1"/>
          <p:nvPr/>
        </p:nvSpPr>
        <p:spPr>
          <a:xfrm>
            <a:off x="1029258" y="2409490"/>
            <a:ext cx="708548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[r------]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that time.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t started raining  at that time.">
            <a:hlinkClick r:id="" action="ppaction://media"/>
            <a:extLst>
              <a:ext uri="{FF2B5EF4-FFF2-40B4-BE49-F238E27FC236}">
                <a16:creationId xmlns:a16="http://schemas.microsoft.com/office/drawing/2014/main" id="{7FC4982C-1927-7FE1-FCE5-CDE4A29347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00150" y="1282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44113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9DEEFF-36E4-1EEB-9C41-E9F311C00A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26686FD-53EF-CBAB-AD4C-E76C9A60737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851E2E8-C4FA-82B0-53BC-F4C16F02A005}"/>
              </a:ext>
            </a:extLst>
          </p:cNvPr>
          <p:cNvSpPr txBox="1"/>
          <p:nvPr/>
        </p:nvSpPr>
        <p:spPr>
          <a:xfrm>
            <a:off x="521518" y="2321004"/>
            <a:ext cx="810096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始まりました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雨が降ることが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そのとき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t started raining  at that time.">
            <a:hlinkClick r:id="" action="ppaction://media"/>
            <a:extLst>
              <a:ext uri="{FF2B5EF4-FFF2-40B4-BE49-F238E27FC236}">
                <a16:creationId xmlns:a16="http://schemas.microsoft.com/office/drawing/2014/main" id="{F89C4CED-67BB-5571-F06A-0CB1AFF92E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00150" y="1282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71552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356D61-8C1D-F74A-E5A5-0619E880A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4E4B58D-7E69-DCC5-3C52-0409F9E1E34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BCBA85D-ADAE-F57B-09B2-F45EE3CDFB71}"/>
              </a:ext>
            </a:extLst>
          </p:cNvPr>
          <p:cNvSpPr txBox="1"/>
          <p:nvPr/>
        </p:nvSpPr>
        <p:spPr>
          <a:xfrm>
            <a:off x="2153423" y="4128490"/>
            <a:ext cx="483714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start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raining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soon.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DF801EB-EC01-09EB-D300-CB904C7A6298}"/>
              </a:ext>
            </a:extLst>
          </p:cNvPr>
          <p:cNvSpPr txBox="1"/>
          <p:nvPr/>
        </p:nvSpPr>
        <p:spPr>
          <a:xfrm>
            <a:off x="521512" y="690490"/>
            <a:ext cx="810096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始まるでしょう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雨が降ることが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間もなく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t will start raining  soon.">
            <a:hlinkClick r:id="" action="ppaction://media"/>
            <a:extLst>
              <a:ext uri="{FF2B5EF4-FFF2-40B4-BE49-F238E27FC236}">
                <a16:creationId xmlns:a16="http://schemas.microsoft.com/office/drawing/2014/main" id="{18619058-1D60-F9B8-2807-CEBC8F22B7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66825" y="1979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26308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73E079-EA3F-EE7C-2FCE-6CABF0F74E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E2AA08E-49BB-44FE-63D4-F422E87D0CC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15D5CDA-500B-91F8-48A4-C7B6C4B31CBD}"/>
              </a:ext>
            </a:extLst>
          </p:cNvPr>
          <p:cNvSpPr txBox="1"/>
          <p:nvPr/>
        </p:nvSpPr>
        <p:spPr>
          <a:xfrm>
            <a:off x="1622666" y="2409490"/>
            <a:ext cx="589866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[r------]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soon.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t will start raining  soon.">
            <a:hlinkClick r:id="" action="ppaction://media"/>
            <a:extLst>
              <a:ext uri="{FF2B5EF4-FFF2-40B4-BE49-F238E27FC236}">
                <a16:creationId xmlns:a16="http://schemas.microsoft.com/office/drawing/2014/main" id="{FA7DC3C4-F883-8F43-A492-3C35023DF6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66825" y="1979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73453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0BE308-ACA7-DBE7-794C-9EC260F78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FA1ADEA-ED1B-42CA-56C9-FC500BB35BC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40C640C-956B-AD59-74ED-37870F0BB140}"/>
              </a:ext>
            </a:extLst>
          </p:cNvPr>
          <p:cNvSpPr txBox="1"/>
          <p:nvPr/>
        </p:nvSpPr>
        <p:spPr>
          <a:xfrm>
            <a:off x="521518" y="2321004"/>
            <a:ext cx="810096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始まるでしょう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雨が降ることが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間もなく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t will start raining  soon.">
            <a:hlinkClick r:id="" action="ppaction://media"/>
            <a:extLst>
              <a:ext uri="{FF2B5EF4-FFF2-40B4-BE49-F238E27FC236}">
                <a16:creationId xmlns:a16="http://schemas.microsoft.com/office/drawing/2014/main" id="{B3918003-D367-FEFF-E748-2DD09177F4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66825" y="1979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31904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B6B1A6-B37B-309E-855A-7AFFF3C30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948D5B9-AC34-4353-94EC-F8E2EC01748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7538AA1-EC93-FE0E-0050-072E98611B33}"/>
              </a:ext>
            </a:extLst>
          </p:cNvPr>
          <p:cNvSpPr txBox="1"/>
          <p:nvPr/>
        </p:nvSpPr>
        <p:spPr>
          <a:xfrm>
            <a:off x="1894295" y="4128490"/>
            <a:ext cx="535540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Mary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began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studying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math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14E917D-D1F2-8A37-E4C7-010E187822DF}"/>
              </a:ext>
            </a:extLst>
          </p:cNvPr>
          <p:cNvSpPr txBox="1"/>
          <p:nvPr/>
        </p:nvSpPr>
        <p:spPr>
          <a:xfrm>
            <a:off x="1067579" y="690490"/>
            <a:ext cx="700884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メアリーは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始めました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数学を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勉強することを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Mary began studying math.">
            <a:hlinkClick r:id="" action="ppaction://media"/>
            <a:extLst>
              <a:ext uri="{FF2B5EF4-FFF2-40B4-BE49-F238E27FC236}">
                <a16:creationId xmlns:a16="http://schemas.microsoft.com/office/drawing/2014/main" id="{AD5FF9AC-76EC-ED64-8C37-BD3E9A1972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22313" y="989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77345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D7739C-0A6A-0017-BF20-05CDA078B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5123A3A-14D6-C898-5BA2-307C696BA07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AEFF8EC-B1D1-97C5-FE57-5D725AC5AC10}"/>
              </a:ext>
            </a:extLst>
          </p:cNvPr>
          <p:cNvSpPr txBox="1"/>
          <p:nvPr/>
        </p:nvSpPr>
        <p:spPr>
          <a:xfrm>
            <a:off x="1876340" y="2409490"/>
            <a:ext cx="539132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Mary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s-------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math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Mary began studying math.">
            <a:hlinkClick r:id="" action="ppaction://media"/>
            <a:extLst>
              <a:ext uri="{FF2B5EF4-FFF2-40B4-BE49-F238E27FC236}">
                <a16:creationId xmlns:a16="http://schemas.microsoft.com/office/drawing/2014/main" id="{3DBB2BEB-D551-6D21-F801-2C2AC385A0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22313" y="989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84554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AF69B7-19DB-C320-15DE-23AF301E6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269A478-F33E-5A24-56EF-19F5F7F36BA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788D10A-6A9F-82F9-99C2-FD56F24402C4}"/>
              </a:ext>
            </a:extLst>
          </p:cNvPr>
          <p:cNvSpPr txBox="1"/>
          <p:nvPr/>
        </p:nvSpPr>
        <p:spPr>
          <a:xfrm>
            <a:off x="1067579" y="2321004"/>
            <a:ext cx="700884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メアリーは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始めました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数学を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勉強することを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Mary began studying math.">
            <a:hlinkClick r:id="" action="ppaction://media"/>
            <a:extLst>
              <a:ext uri="{FF2B5EF4-FFF2-40B4-BE49-F238E27FC236}">
                <a16:creationId xmlns:a16="http://schemas.microsoft.com/office/drawing/2014/main" id="{170353EA-9FA2-12D1-6FC9-C0750976DC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22313" y="989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0008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C2DE93-A4DA-C2D8-A464-372BFEEEAE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3B91918B-A916-387A-4176-1C224032D5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8024" b="18216"/>
          <a:stretch/>
        </p:blipFill>
        <p:spPr>
          <a:xfrm>
            <a:off x="245278" y="1022216"/>
            <a:ext cx="8586000" cy="662465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F5685721-909E-35DC-E6DC-8AE96AB9D6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5AD2020-D69F-849E-DACE-F8704E363B6F}"/>
              </a:ext>
            </a:extLst>
          </p:cNvPr>
          <p:cNvSpPr txBox="1"/>
          <p:nvPr/>
        </p:nvSpPr>
        <p:spPr>
          <a:xfrm>
            <a:off x="1032444" y="1684681"/>
            <a:ext cx="2901993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歴史を学ぶことは大切です。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B24B719-3030-A32D-85F5-D546552801B1}"/>
              </a:ext>
            </a:extLst>
          </p:cNvPr>
          <p:cNvSpPr/>
          <p:nvPr/>
        </p:nvSpPr>
        <p:spPr>
          <a:xfrm>
            <a:off x="0" y="2871019"/>
            <a:ext cx="9144000" cy="398698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2D3EE28-AF97-E9EF-5BAF-9F5D18CDD721}"/>
              </a:ext>
            </a:extLst>
          </p:cNvPr>
          <p:cNvSpPr txBox="1"/>
          <p:nvPr/>
        </p:nvSpPr>
        <p:spPr>
          <a:xfrm>
            <a:off x="537493" y="3077693"/>
            <a:ext cx="8069014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Learning history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important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Learning history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は「歴史を学ぶこと」という意味で、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動作を名詞として扱っています。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Learning history = important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important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Learning history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の性質を説明する補語に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なっています。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3822944487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B98571-08DA-9394-8925-74E0C2EF62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3599AFC-158C-0E03-CAA4-3EBEE2BA2631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BC1D4A7-8D3F-273B-E108-F511C95521E1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7464F33-D434-520E-42ED-118B25A748B9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54D99F3-090D-1F6D-8E29-C10D59E5B859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B8C291-1C1C-3CD6-573B-C6E02C9C981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1896085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3138D2-A735-CC87-D07A-769D56001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9B0C7BD-C85E-7DE8-C29A-D08ACBC966C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F783C10-867C-3FDF-D0FD-57D03DC7B90C}"/>
              </a:ext>
            </a:extLst>
          </p:cNvPr>
          <p:cNvSpPr txBox="1"/>
          <p:nvPr/>
        </p:nvSpPr>
        <p:spPr>
          <a:xfrm>
            <a:off x="2037001" y="4128490"/>
            <a:ext cx="506999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Learning history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important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B7A4013-9209-DDDF-898A-75708C5F607F}"/>
              </a:ext>
            </a:extLst>
          </p:cNvPr>
          <p:cNvSpPr txBox="1"/>
          <p:nvPr/>
        </p:nvSpPr>
        <p:spPr>
          <a:xfrm>
            <a:off x="1641428" y="690490"/>
            <a:ext cx="586114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歴史を 学ぶことは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大切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Learning history is important.">
            <a:hlinkClick r:id="" action="ppaction://media"/>
            <a:extLst>
              <a:ext uri="{FF2B5EF4-FFF2-40B4-BE49-F238E27FC236}">
                <a16:creationId xmlns:a16="http://schemas.microsoft.com/office/drawing/2014/main" id="{2FE7A7B5-8261-CC5B-BF02-08A3479702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08100" y="1282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09048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59ECC-D160-E4AA-329D-9AE7EDE3F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F0FBE13-7897-4752-8284-06E014E2550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BD956DD-E4C8-F117-B0DC-497FF93D71CE}"/>
              </a:ext>
            </a:extLst>
          </p:cNvPr>
          <p:cNvSpPr txBox="1"/>
          <p:nvPr/>
        </p:nvSpPr>
        <p:spPr>
          <a:xfrm>
            <a:off x="1822795" y="2409490"/>
            <a:ext cx="549840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[L-------] history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important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Learning history is important.">
            <a:hlinkClick r:id="" action="ppaction://media"/>
            <a:extLst>
              <a:ext uri="{FF2B5EF4-FFF2-40B4-BE49-F238E27FC236}">
                <a16:creationId xmlns:a16="http://schemas.microsoft.com/office/drawing/2014/main" id="{067D4DCB-FD38-F683-F10F-B38FD5557E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08100" y="1282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82689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47A010-CA43-6452-A1BB-C3AD9EBBE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23E315E-10BB-487E-7C0C-E48BF954F3C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16CB137-5B1D-0EF0-A522-FEC34875DE57}"/>
              </a:ext>
            </a:extLst>
          </p:cNvPr>
          <p:cNvSpPr txBox="1"/>
          <p:nvPr/>
        </p:nvSpPr>
        <p:spPr>
          <a:xfrm>
            <a:off x="1672475" y="2321004"/>
            <a:ext cx="57990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歴史を 学ぶことは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大切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Learning history is important.">
            <a:hlinkClick r:id="" action="ppaction://media"/>
            <a:extLst>
              <a:ext uri="{FF2B5EF4-FFF2-40B4-BE49-F238E27FC236}">
                <a16:creationId xmlns:a16="http://schemas.microsoft.com/office/drawing/2014/main" id="{ABB286FE-F77F-E1F6-33C4-46C43E3AD5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08100" y="1282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02414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1532059" y="4128490"/>
            <a:ext cx="607987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finished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using a computer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166290" y="690490"/>
            <a:ext cx="88114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終えました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コンピューターを 使うことを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finished using a computer.">
            <a:hlinkClick r:id="" action="ppaction://media"/>
            <a:extLst>
              <a:ext uri="{FF2B5EF4-FFF2-40B4-BE49-F238E27FC236}">
                <a16:creationId xmlns:a16="http://schemas.microsoft.com/office/drawing/2014/main" id="{E0584901-32B0-29CA-AEDB-5192D66758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01788" y="1190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96A7C-9A5F-F41F-1DDF-D78CEDDA7B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9C7F09A-C352-5EF9-CEDF-792739B21DB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CB9F686-2AA7-CD61-03F6-AEDD4439059F}"/>
              </a:ext>
            </a:extLst>
          </p:cNvPr>
          <p:cNvSpPr txBox="1"/>
          <p:nvPr/>
        </p:nvSpPr>
        <p:spPr>
          <a:xfrm>
            <a:off x="1481077" y="4128490"/>
            <a:ext cx="618184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Having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good friends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important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891E703-DA84-F835-0B7E-173F136CE235}"/>
              </a:ext>
            </a:extLst>
          </p:cNvPr>
          <p:cNvSpPr txBox="1"/>
          <p:nvPr/>
        </p:nvSpPr>
        <p:spPr>
          <a:xfrm>
            <a:off x="1071008" y="690490"/>
            <a:ext cx="700197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よい友達を </a:t>
            </a: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持つことは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大切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Having good friends is important.">
            <a:hlinkClick r:id="" action="ppaction://media"/>
            <a:extLst>
              <a:ext uri="{FF2B5EF4-FFF2-40B4-BE49-F238E27FC236}">
                <a16:creationId xmlns:a16="http://schemas.microsoft.com/office/drawing/2014/main" id="{5BDC19E1-8528-10D8-F161-46514ECBF5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19238" y="12747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43180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BBAE5E-6BD5-E05D-E258-F7C86C4BFC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08286EB-D0D6-A7CD-0B28-A7681B393DC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04B473F-90AD-0DB5-C488-F7E6F7642718}"/>
              </a:ext>
            </a:extLst>
          </p:cNvPr>
          <p:cNvSpPr txBox="1"/>
          <p:nvPr/>
        </p:nvSpPr>
        <p:spPr>
          <a:xfrm>
            <a:off x="1368517" y="2409490"/>
            <a:ext cx="640696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H-----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good friends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--------]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Having good friends is important.">
            <a:hlinkClick r:id="" action="ppaction://media"/>
            <a:extLst>
              <a:ext uri="{FF2B5EF4-FFF2-40B4-BE49-F238E27FC236}">
                <a16:creationId xmlns:a16="http://schemas.microsoft.com/office/drawing/2014/main" id="{32E4397C-2CE8-105C-6895-1D4380F93E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19238" y="12747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57077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9CD58-77DF-3A46-2099-FACFAF11C4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001ACC4-BF5D-2731-6C38-32A1C313C2C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035BB57-9180-F373-88C2-083BDD284CD3}"/>
              </a:ext>
            </a:extLst>
          </p:cNvPr>
          <p:cNvSpPr txBox="1"/>
          <p:nvPr/>
        </p:nvSpPr>
        <p:spPr>
          <a:xfrm>
            <a:off x="1076657" y="2321004"/>
            <a:ext cx="699068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よい友達を </a:t>
            </a: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持つことは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大切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Having good friends is important.">
            <a:hlinkClick r:id="" action="ppaction://media"/>
            <a:extLst>
              <a:ext uri="{FF2B5EF4-FFF2-40B4-BE49-F238E27FC236}">
                <a16:creationId xmlns:a16="http://schemas.microsoft.com/office/drawing/2014/main" id="{8900343D-6956-465C-1F50-FFDF88B66C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19238" y="12747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43971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2A564-1660-5C39-BB49-3C73AE78C4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5F97060-0E0A-CDDC-FF8C-E7271551038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2F2F089-15C4-B0A9-4249-857C4AFD51A3}"/>
              </a:ext>
            </a:extLst>
          </p:cNvPr>
          <p:cNvSpPr txBox="1"/>
          <p:nvPr/>
        </p:nvSpPr>
        <p:spPr>
          <a:xfrm>
            <a:off x="975469" y="4128490"/>
            <a:ext cx="719306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Solving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these problems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difficult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588AB0D-49B6-2A2F-77A0-D52B36BC0490}"/>
              </a:ext>
            </a:extLst>
          </p:cNvPr>
          <p:cNvSpPr txBox="1"/>
          <p:nvPr/>
        </p:nvSpPr>
        <p:spPr>
          <a:xfrm>
            <a:off x="939528" y="690490"/>
            <a:ext cx="726494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これらの問題を </a:t>
            </a: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解決する</a:t>
            </a:r>
            <a:endParaRPr kumimoji="1" lang="en-US" altLang="ja-JP" sz="4800" b="1" u="sng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ことは</a:t>
            </a:r>
            <a:r>
              <a:rPr kumimoji="1" lang="en-US" altLang="ja-JP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難しい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Solving these problems is difficult.">
            <a:hlinkClick r:id="" action="ppaction://media"/>
            <a:extLst>
              <a:ext uri="{FF2B5EF4-FFF2-40B4-BE49-F238E27FC236}">
                <a16:creationId xmlns:a16="http://schemas.microsoft.com/office/drawing/2014/main" id="{8EFAF111-65B3-07FD-1D48-4F3628D43A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43025" y="1141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94380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2C7C85-46A3-9A76-32B3-348A0E8EB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A20F682-96F8-B90E-5E1C-E387F32B01C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BB4E019-A1B7-ECEA-AA99-D4CF4344E98D}"/>
              </a:ext>
            </a:extLst>
          </p:cNvPr>
          <p:cNvSpPr txBox="1"/>
          <p:nvPr/>
        </p:nvSpPr>
        <p:spPr>
          <a:xfrm>
            <a:off x="842737" y="2409490"/>
            <a:ext cx="745852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S------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these problems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difficult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Solving these problems is difficult.">
            <a:hlinkClick r:id="" action="ppaction://media"/>
            <a:extLst>
              <a:ext uri="{FF2B5EF4-FFF2-40B4-BE49-F238E27FC236}">
                <a16:creationId xmlns:a16="http://schemas.microsoft.com/office/drawing/2014/main" id="{7E6B9F79-13B6-0206-8A72-6B384064DB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43025" y="1141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14258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1DE864-2FAA-AB29-1322-910CC1A3D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F9A94EA-7364-9FFD-30F9-7C1A0161D81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Solving these problems is difficult.">
            <a:hlinkClick r:id="" action="ppaction://media"/>
            <a:extLst>
              <a:ext uri="{FF2B5EF4-FFF2-40B4-BE49-F238E27FC236}">
                <a16:creationId xmlns:a16="http://schemas.microsoft.com/office/drawing/2014/main" id="{93F604B4-8D16-9F22-31AB-92C663B72A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43025" y="1141413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1FF2367-5109-583F-B822-1C39EE9EA6D0}"/>
              </a:ext>
            </a:extLst>
          </p:cNvPr>
          <p:cNvSpPr txBox="1"/>
          <p:nvPr/>
        </p:nvSpPr>
        <p:spPr>
          <a:xfrm>
            <a:off x="939529" y="2321004"/>
            <a:ext cx="726494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これらの問題を </a:t>
            </a: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解決する</a:t>
            </a:r>
            <a:endParaRPr kumimoji="1" lang="en-US" altLang="ja-JP" sz="4800" b="1" u="sng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ことは</a:t>
            </a:r>
            <a:r>
              <a:rPr kumimoji="1" lang="en-US" altLang="ja-JP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難しい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48796644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4808FB-E9B6-23EE-70C9-7FD5A8F4D0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B9494EB-C87E-2686-5D99-27F2965603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1785" b="3517"/>
          <a:stretch/>
        </p:blipFill>
        <p:spPr>
          <a:xfrm>
            <a:off x="245278" y="980271"/>
            <a:ext cx="8586000" cy="707629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F187A13-E1FB-8F47-1EC8-2EC768C42257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D772949-11C3-43F9-9971-E50FEB6FEFCC}"/>
              </a:ext>
            </a:extLst>
          </p:cNvPr>
          <p:cNvSpPr txBox="1"/>
          <p:nvPr/>
        </p:nvSpPr>
        <p:spPr>
          <a:xfrm>
            <a:off x="537493" y="3677650"/>
            <a:ext cx="8069014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interested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making dolls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interested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making dolls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は「人形を作ること」という意味で、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動作を名詞として扱っています。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1A014D7-0A20-7386-7EE5-DFEAF91214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5CD41F6-FA8C-1E92-F806-D74BF56FBE57}"/>
              </a:ext>
            </a:extLst>
          </p:cNvPr>
          <p:cNvSpPr txBox="1"/>
          <p:nvPr/>
        </p:nvSpPr>
        <p:spPr>
          <a:xfrm>
            <a:off x="1032444" y="1684681"/>
            <a:ext cx="4168730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彼女は人形を作ることに興味があります。</a:t>
            </a:r>
          </a:p>
        </p:txBody>
      </p:sp>
    </p:spTree>
    <p:extLst>
      <p:ext uri="{BB962C8B-B14F-4D97-AF65-F5344CB8AC3E}">
        <p14:creationId xmlns:p14="http://schemas.microsoft.com/office/powerpoint/2010/main" val="2018270005"/>
      </p:ext>
    </p:extLst>
  </p:cSld>
  <p:clrMapOvr>
    <a:masterClrMapping/>
  </p:clrMapOvr>
  <p:transition spd="slow">
    <p:push dir="u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3A338A-CE40-EBDB-EADB-6367AF3F9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D0EA2B87-55BE-2911-B765-6D1A2730DBAC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87BCC3B-B72D-2929-46E8-1FF69A3B4D6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D96120C-0B69-6B04-1C78-3BFFFB8CBE22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8142644-AE09-7C2A-5C5B-0EDF6D4A910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A761B13D-FA42-A452-8571-7DCDDB8DE0B0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230572"/>
      </p:ext>
    </p:extLst>
  </p:cSld>
  <p:clrMapOvr>
    <a:masterClrMapping/>
  </p:clrMapOvr>
  <p:transition spd="slow">
    <p:push dir="u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2E0964-2C7E-8E0D-60D2-8EED1FB69B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CEFE962-4548-0F92-C1EB-1FF0F44CD50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9EAEE12-6ED2-0FC4-AEAF-1EACC04A58EF}"/>
              </a:ext>
            </a:extLst>
          </p:cNvPr>
          <p:cNvSpPr txBox="1"/>
          <p:nvPr/>
        </p:nvSpPr>
        <p:spPr>
          <a:xfrm>
            <a:off x="1755397" y="4128490"/>
            <a:ext cx="563320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interested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making dolls.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44C7214-CE2B-8DFC-ADA4-6EEB18C583DD}"/>
              </a:ext>
            </a:extLst>
          </p:cNvPr>
          <p:cNvSpPr txBox="1"/>
          <p:nvPr/>
        </p:nvSpPr>
        <p:spPr>
          <a:xfrm>
            <a:off x="1089333" y="690490"/>
            <a:ext cx="696532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興味があり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人形を 作ることに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She is interested in making dolls.">
            <a:hlinkClick r:id="" action="ppaction://media"/>
            <a:extLst>
              <a:ext uri="{FF2B5EF4-FFF2-40B4-BE49-F238E27FC236}">
                <a16:creationId xmlns:a16="http://schemas.microsoft.com/office/drawing/2014/main" id="{F7BDED5D-646D-5F4E-AED9-D2217A3494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06463" y="1811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21775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AF18A2-753C-928F-8221-AF91D4324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BB81F2-7803-CE7C-B911-F7B3B780053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BB0F9CB-E6CE-AA8A-518A-24BEA839BF5B}"/>
              </a:ext>
            </a:extLst>
          </p:cNvPr>
          <p:cNvSpPr txBox="1"/>
          <p:nvPr/>
        </p:nvSpPr>
        <p:spPr>
          <a:xfrm>
            <a:off x="1463990" y="2409490"/>
            <a:ext cx="621601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interested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[m-----] dolls.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She is interested in making dolls.">
            <a:hlinkClick r:id="" action="ppaction://media"/>
            <a:extLst>
              <a:ext uri="{FF2B5EF4-FFF2-40B4-BE49-F238E27FC236}">
                <a16:creationId xmlns:a16="http://schemas.microsoft.com/office/drawing/2014/main" id="{9B8D8D17-2699-921E-0A68-93CE1BF95D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06463" y="1811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91577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242C010-00C0-FC60-830B-86196570C145}"/>
              </a:ext>
            </a:extLst>
          </p:cNvPr>
          <p:cNvSpPr txBox="1"/>
          <p:nvPr/>
        </p:nvSpPr>
        <p:spPr>
          <a:xfrm>
            <a:off x="1341563" y="2409490"/>
            <a:ext cx="646087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[f-------]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[u----] a computer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 finished using a computer.">
            <a:hlinkClick r:id="" action="ppaction://media"/>
            <a:extLst>
              <a:ext uri="{FF2B5EF4-FFF2-40B4-BE49-F238E27FC236}">
                <a16:creationId xmlns:a16="http://schemas.microsoft.com/office/drawing/2014/main" id="{C6D41445-BD3E-981F-3B34-EC4B3114C8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01788" y="1190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88F18-4C9F-5D9F-799B-BC74B911E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FB68B90-1C9F-AEE2-8781-ECBB03A9A3F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421946-0326-0781-9CBB-B1FDFA6F190F}"/>
              </a:ext>
            </a:extLst>
          </p:cNvPr>
          <p:cNvSpPr txBox="1"/>
          <p:nvPr/>
        </p:nvSpPr>
        <p:spPr>
          <a:xfrm>
            <a:off x="1078048" y="2321004"/>
            <a:ext cx="698790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興味があり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人形を 作ることに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She is interested in making dolls.">
            <a:hlinkClick r:id="" action="ppaction://media"/>
            <a:extLst>
              <a:ext uri="{FF2B5EF4-FFF2-40B4-BE49-F238E27FC236}">
                <a16:creationId xmlns:a16="http://schemas.microsoft.com/office/drawing/2014/main" id="{43587304-EEFD-5EB6-1AD4-70866B5716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06463" y="1811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66610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AD179-5FF0-C8FB-34A3-0EAC4B6B8E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CE83F3D-CDDC-3781-C8D2-39972841C30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BE29257-B9BD-D5AF-4461-C5FE04100DAD}"/>
              </a:ext>
            </a:extLst>
          </p:cNvPr>
          <p:cNvSpPr txBox="1"/>
          <p:nvPr/>
        </p:nvSpPr>
        <p:spPr>
          <a:xfrm>
            <a:off x="1755397" y="4128490"/>
            <a:ext cx="563320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interested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having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dogs.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8B63FF8-F9C3-CD9F-166F-0D916F409B7E}"/>
              </a:ext>
            </a:extLst>
          </p:cNvPr>
          <p:cNvSpPr txBox="1"/>
          <p:nvPr/>
        </p:nvSpPr>
        <p:spPr>
          <a:xfrm>
            <a:off x="1089333" y="690490"/>
            <a:ext cx="696532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興味があり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イヌを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飼うことに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She is interested in having dogs.">
            <a:hlinkClick r:id="" action="ppaction://media"/>
            <a:extLst>
              <a:ext uri="{FF2B5EF4-FFF2-40B4-BE49-F238E27FC236}">
                <a16:creationId xmlns:a16="http://schemas.microsoft.com/office/drawing/2014/main" id="{7545373B-B8FF-BF16-AD0E-C3321FFD3A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979613" y="13589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7632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577AD-A8B9-33F0-902F-B346D894C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90CFA05-9FBF-44A4-B210-14B33AE9754A}"/>
              </a:ext>
            </a:extLst>
          </p:cNvPr>
          <p:cNvSpPr/>
          <p:nvPr/>
        </p:nvSpPr>
        <p:spPr>
          <a:xfrm>
            <a:off x="-1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9D88518-5A74-235B-4DC1-C8A81694CC52}"/>
              </a:ext>
            </a:extLst>
          </p:cNvPr>
          <p:cNvSpPr txBox="1"/>
          <p:nvPr/>
        </p:nvSpPr>
        <p:spPr>
          <a:xfrm>
            <a:off x="1463990" y="2409490"/>
            <a:ext cx="621601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---------]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h-----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dogs.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She is interested in having dogs.">
            <a:hlinkClick r:id="" action="ppaction://media"/>
            <a:extLst>
              <a:ext uri="{FF2B5EF4-FFF2-40B4-BE49-F238E27FC236}">
                <a16:creationId xmlns:a16="http://schemas.microsoft.com/office/drawing/2014/main" id="{75A14A75-1227-7CBD-B02C-D4EB41B81B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979613" y="13589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45989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3C9B13-B58F-AC1F-C6C7-02516EE05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B0E1BE6-CA02-77F1-8C56-2F3FB15051F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42BDB03-E30D-C41B-9494-FE9ACBA0CD85}"/>
              </a:ext>
            </a:extLst>
          </p:cNvPr>
          <p:cNvSpPr txBox="1"/>
          <p:nvPr/>
        </p:nvSpPr>
        <p:spPr>
          <a:xfrm>
            <a:off x="1072403" y="2321004"/>
            <a:ext cx="699919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興味があり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イヌを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飼うことに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She is interested in having dogs.">
            <a:hlinkClick r:id="" action="ppaction://media"/>
            <a:extLst>
              <a:ext uri="{FF2B5EF4-FFF2-40B4-BE49-F238E27FC236}">
                <a16:creationId xmlns:a16="http://schemas.microsoft.com/office/drawing/2014/main" id="{8A2870A8-889A-8C9F-F00E-80CD5E573A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979613" y="13589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79874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C45B60-B878-5B22-9E6B-171B7BE56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68DBDDE-9F13-A209-EDDC-FFE3BCCFEA6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27EA75F-3317-243F-90AC-FF2F05E5FEAF}"/>
              </a:ext>
            </a:extLst>
          </p:cNvPr>
          <p:cNvSpPr txBox="1"/>
          <p:nvPr/>
        </p:nvSpPr>
        <p:spPr>
          <a:xfrm>
            <a:off x="1915808" y="4128490"/>
            <a:ext cx="531237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interested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playing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rugby.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C74C182-A5F0-ECA3-428D-ED8D307DB43C}"/>
              </a:ext>
            </a:extLst>
          </p:cNvPr>
          <p:cNvSpPr txBox="1"/>
          <p:nvPr/>
        </p:nvSpPr>
        <p:spPr>
          <a:xfrm>
            <a:off x="1034018" y="690490"/>
            <a:ext cx="707595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興味があり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ラグビーを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することに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He is interested in playing rugby.">
            <a:hlinkClick r:id="" action="ppaction://media"/>
            <a:extLst>
              <a:ext uri="{FF2B5EF4-FFF2-40B4-BE49-F238E27FC236}">
                <a16:creationId xmlns:a16="http://schemas.microsoft.com/office/drawing/2014/main" id="{63DC2DDB-6B9D-88BD-2BD9-6CDB13EF49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98525" y="1685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3713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C4FBB8-6DBC-9DC3-57D1-0FD587ED1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A34E512-9927-51D8-DA23-206E3D4FAF46}"/>
              </a:ext>
            </a:extLst>
          </p:cNvPr>
          <p:cNvSpPr/>
          <p:nvPr/>
        </p:nvSpPr>
        <p:spPr>
          <a:xfrm>
            <a:off x="-1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085DF1A-95FB-13B8-8654-A410CC1D45B0}"/>
              </a:ext>
            </a:extLst>
          </p:cNvPr>
          <p:cNvSpPr txBox="1"/>
          <p:nvPr/>
        </p:nvSpPr>
        <p:spPr>
          <a:xfrm>
            <a:off x="1463990" y="2409490"/>
            <a:ext cx="621601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---------]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p------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rugby.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He is interested in playing rugby.">
            <a:hlinkClick r:id="" action="ppaction://media"/>
            <a:extLst>
              <a:ext uri="{FF2B5EF4-FFF2-40B4-BE49-F238E27FC236}">
                <a16:creationId xmlns:a16="http://schemas.microsoft.com/office/drawing/2014/main" id="{C922DC6C-1548-D9DB-C58C-34DF1C3118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98525" y="1685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8284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786DC0-54E8-9919-4356-B1604DA5D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F7D5D7D-79E9-3779-952F-510756D19F7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6A9F0C3-1B78-F46E-270C-6B7C6E034DCE}"/>
              </a:ext>
            </a:extLst>
          </p:cNvPr>
          <p:cNvSpPr txBox="1"/>
          <p:nvPr/>
        </p:nvSpPr>
        <p:spPr>
          <a:xfrm>
            <a:off x="1034021" y="2321004"/>
            <a:ext cx="707595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興味があり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ラグビーを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することに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He is interested in playing rugby.">
            <a:hlinkClick r:id="" action="ppaction://media"/>
            <a:extLst>
              <a:ext uri="{FF2B5EF4-FFF2-40B4-BE49-F238E27FC236}">
                <a16:creationId xmlns:a16="http://schemas.microsoft.com/office/drawing/2014/main" id="{EE49F79E-5B05-2ABB-F609-300F9E9603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98525" y="1685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94803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D70C3D8-2B62-51A0-5191-F7B02E26F8AA}"/>
              </a:ext>
            </a:extLst>
          </p:cNvPr>
          <p:cNvSpPr txBox="1"/>
          <p:nvPr/>
        </p:nvSpPr>
        <p:spPr>
          <a:xfrm>
            <a:off x="166292" y="2321004"/>
            <a:ext cx="88114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終えました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コンピューターを 使うことを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finished using a computer.">
            <a:hlinkClick r:id="" action="ppaction://media"/>
            <a:extLst>
              <a:ext uri="{FF2B5EF4-FFF2-40B4-BE49-F238E27FC236}">
                <a16:creationId xmlns:a16="http://schemas.microsoft.com/office/drawing/2014/main" id="{459F4C54-D697-F428-4AD9-46E4E49D2F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01788" y="1190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DF0037-67DF-C991-0803-6367A7E86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6DCB1A4-53DC-20FF-6E49-DD3397014545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B787B9F-65D0-2E35-771E-9B4621CEAB93}"/>
              </a:ext>
            </a:extLst>
          </p:cNvPr>
          <p:cNvSpPr txBox="1"/>
          <p:nvPr/>
        </p:nvSpPr>
        <p:spPr>
          <a:xfrm>
            <a:off x="521741" y="4636321"/>
            <a:ext cx="810050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finished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having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lunch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906217B-48C2-2820-E160-47094D186158}"/>
              </a:ext>
            </a:extLst>
          </p:cNvPr>
          <p:cNvSpPr txBox="1"/>
          <p:nvPr/>
        </p:nvSpPr>
        <p:spPr>
          <a:xfrm>
            <a:off x="1686030" y="690490"/>
            <a:ext cx="577193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終えました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昼食を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とることを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finished  having lunch.">
            <a:hlinkClick r:id="" action="ppaction://media"/>
            <a:extLst>
              <a:ext uri="{FF2B5EF4-FFF2-40B4-BE49-F238E27FC236}">
                <a16:creationId xmlns:a16="http://schemas.microsoft.com/office/drawing/2014/main" id="{D1FE838B-002B-EE83-58A7-A02462C585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25550" y="23574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9290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E1A8B-F44C-A0DC-C887-E0F95CE41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86FFE7E-62D3-5FA9-3331-1761EB4FC5C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53BF2A2-2901-348A-D604-AF485FDB7DAA}"/>
              </a:ext>
            </a:extLst>
          </p:cNvPr>
          <p:cNvSpPr txBox="1"/>
          <p:nvPr/>
        </p:nvSpPr>
        <p:spPr>
          <a:xfrm>
            <a:off x="278127" y="2917321"/>
            <a:ext cx="858774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[f-------]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h-----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lunch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 finished  having lunch.">
            <a:hlinkClick r:id="" action="ppaction://media"/>
            <a:extLst>
              <a:ext uri="{FF2B5EF4-FFF2-40B4-BE49-F238E27FC236}">
                <a16:creationId xmlns:a16="http://schemas.microsoft.com/office/drawing/2014/main" id="{8B83576B-15C4-472A-767D-191914E6EA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25550" y="23574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07478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E7E875-B3BC-4C91-6A2C-38282ABF96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CC08735-9FFB-2B2F-A87B-83CC3658B5E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17D8451-2E81-4920-9A42-5E811F7236BF}"/>
              </a:ext>
            </a:extLst>
          </p:cNvPr>
          <p:cNvSpPr txBox="1"/>
          <p:nvPr/>
        </p:nvSpPr>
        <p:spPr>
          <a:xfrm>
            <a:off x="1686034" y="2321004"/>
            <a:ext cx="577193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終えました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昼食を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とることを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finished  having lunch.">
            <a:hlinkClick r:id="" action="ppaction://media"/>
            <a:extLst>
              <a:ext uri="{FF2B5EF4-FFF2-40B4-BE49-F238E27FC236}">
                <a16:creationId xmlns:a16="http://schemas.microsoft.com/office/drawing/2014/main" id="{08190F8F-C5F8-BDBC-F9FA-1988339846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25550" y="23574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21365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16854</TotalTime>
  <Words>1123</Words>
  <Application>Microsoft Office PowerPoint</Application>
  <PresentationFormat>画面に合わせる (4:3)</PresentationFormat>
  <Paragraphs>224</Paragraphs>
  <Slides>56</Slides>
  <Notes>45</Notes>
  <HiddenSlides>0</HiddenSlides>
  <MMClips>45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56</vt:i4>
      </vt:variant>
    </vt:vector>
  </HeadingPairs>
  <TitlesOfParts>
    <vt:vector size="63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2109</cp:revision>
  <cp:lastPrinted>2016-06-23T16:36:17Z</cp:lastPrinted>
  <dcterms:created xsi:type="dcterms:W3CDTF">2016-05-30T03:13:09Z</dcterms:created>
  <dcterms:modified xsi:type="dcterms:W3CDTF">2025-12-25T03:00:57Z</dcterms:modified>
</cp:coreProperties>
</file>