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63" r:id="rId8"/>
    <p:sldId id="4164" r:id="rId9"/>
    <p:sldId id="4165" r:id="rId10"/>
    <p:sldId id="4166" r:id="rId11"/>
    <p:sldId id="4167" r:id="rId12"/>
    <p:sldId id="4168" r:id="rId13"/>
    <p:sldId id="4211" r:id="rId14"/>
    <p:sldId id="4170" r:id="rId15"/>
    <p:sldId id="4171" r:id="rId16"/>
    <p:sldId id="4172" r:id="rId17"/>
    <p:sldId id="4173" r:id="rId18"/>
    <p:sldId id="4174" r:id="rId19"/>
    <p:sldId id="4175" r:id="rId20"/>
    <p:sldId id="4176" r:id="rId21"/>
    <p:sldId id="4177" r:id="rId22"/>
    <p:sldId id="4178" r:id="rId23"/>
    <p:sldId id="4179" r:id="rId24"/>
    <p:sldId id="4212" r:id="rId25"/>
    <p:sldId id="4159" r:id="rId26"/>
    <p:sldId id="4160" r:id="rId27"/>
    <p:sldId id="4161" r:id="rId28"/>
    <p:sldId id="4162" r:id="rId29"/>
    <p:sldId id="4185" r:id="rId30"/>
    <p:sldId id="4186" r:id="rId31"/>
    <p:sldId id="4187" r:id="rId32"/>
    <p:sldId id="4188" r:id="rId33"/>
    <p:sldId id="4189" r:id="rId34"/>
    <p:sldId id="4190" r:id="rId35"/>
    <p:sldId id="4213" r:id="rId36"/>
    <p:sldId id="4181" r:id="rId37"/>
    <p:sldId id="4182" r:id="rId38"/>
    <p:sldId id="4183" r:id="rId39"/>
    <p:sldId id="4184" r:id="rId40"/>
    <p:sldId id="4191" r:id="rId41"/>
    <p:sldId id="4192" r:id="rId42"/>
    <p:sldId id="4193" r:id="rId43"/>
    <p:sldId id="4194" r:id="rId44"/>
    <p:sldId id="4195" r:id="rId45"/>
    <p:sldId id="4196" r:id="rId46"/>
    <p:sldId id="4214" r:id="rId47"/>
    <p:sldId id="4198" r:id="rId48"/>
    <p:sldId id="4199" r:id="rId49"/>
    <p:sldId id="4200" r:id="rId50"/>
    <p:sldId id="4201" r:id="rId51"/>
    <p:sldId id="4202" r:id="rId52"/>
    <p:sldId id="4203" r:id="rId53"/>
    <p:sldId id="4204" r:id="rId54"/>
    <p:sldId id="4205" r:id="rId55"/>
    <p:sldId id="4206" r:id="rId56"/>
    <p:sldId id="4207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67290-DD61-E17E-844C-C89460153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7675AE-5503-60E9-C5B1-42091091E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2C13B2F-D565-149F-7113-44EDD9DC0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C55159-47C6-35F6-2552-5A4E22470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007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9461A-22AA-EF70-9C79-B4D9D3820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8CF1E8-E808-3C1E-70C7-F2A0686C9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74956E-EEC2-F42B-B396-D4B765051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D5A124-3C08-09E4-8D23-A3F7A93A3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31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063D2-8C23-B8DE-5E5D-A2DC134B5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3287CA-E5CE-A4A6-EAC1-69505E209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A99750-FD80-4562-D518-AB1D6D331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34B494-FCB9-8632-FF98-2259D51A3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81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17710-3230-4C45-D4F5-DA829E155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92F754-3923-19BA-BC4C-49ABF3C08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7ABE1F5-C878-9F11-E39D-597588197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D24B8D-8146-1A12-16F2-C6419CA01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763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AEA32-8B70-F307-B07D-07345B158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F67BD6E-F25D-4F25-9B10-1A0432580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456DC5-D533-C860-B9D5-E9C3E148E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D26AE9-8E2F-9AD7-7A6A-2F01978B2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671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5A19A-07B8-CAD9-F3D7-9F8C6653F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BB96F4-3B1E-A034-7161-E622666B3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0221A5-E63D-AAF2-EB11-7B77037ED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681521-566D-6F82-C3A2-57511B07E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853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447E7-05E2-E17F-9754-4E1D26E2B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A0D8F6-5963-0F00-7B66-CD2C6FE64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5C7802-5753-C325-B05E-7AD509158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D0E9B6-9FF6-1CBB-615C-25DC47E4E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71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9A7A0-708B-64EE-7FF3-8384DC270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938C57-1A9A-B330-9AA4-0B2018528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53B98D1-DC16-B26B-874F-199EA0C89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D10D5A-0C1D-C1A8-D07E-B6F8D5314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53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12301-B6C9-B6D5-B6CE-473D69A4F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4F140C-8245-49E8-0C5A-EB8E8947E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B4FBE6-76DA-C01A-2B52-E03B7F232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AAB0B0-877D-1DBF-4DE0-BB8DA3DC7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587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85BE2-A492-D5EC-4540-D8A26704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8E11BB-6BAE-1E75-A276-A2C99B12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54B090-9966-189D-958E-EB71C43A7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3874C0-22D3-EE90-3172-42F488999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2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B3747-0E88-02B1-5A7E-09839A8E4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44826E-9B27-375B-33AE-34CFF19B7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51E472-32FC-BE10-DDFA-84A1B8F14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4F9EC8-7045-8789-C532-A061E12B0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307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63CB-0659-26B9-57B3-8626C8AB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F8429D-0446-73EC-6F9B-D874BB6D2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193CF7-9F56-A060-1D02-0A30C2C14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B209EA-619D-3C95-1325-240BB31FC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232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A3B6-BDAA-A373-F551-8E1040B55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3705B2-19E0-6B95-664F-11E112C95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0387B2-CA6A-AD25-7CE5-5E38B8A38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4F4080-3FCF-C83E-4EB2-5D16B2C86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66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D7C26-3C7C-954F-884D-648490C32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448426-FB91-6521-65B9-5C2812E27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BD80E2A-3485-2C52-08C5-48848427E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4B04B0-54C1-508D-6841-AB7AD5EC3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186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6F2E7-8B1B-CE09-46D0-0751BC023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8623E4-4765-9AAB-4782-AA683739C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5D3183-5420-5891-FB61-3864BE357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86E9AB-0281-D894-887E-FBEAE372B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049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048DB-014C-052C-AC37-0DBD2FCF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1353C2-46C7-561F-9444-15E19B3C49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580233-37DE-BC3E-E0A1-70F7B7F45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69BB21-76F7-2174-F61D-D3C0B48BC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497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0A25-B23F-C3D4-E074-08C2C1704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A00D36-6384-8A51-CAAF-649DFDB17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E079A9-5510-550B-4025-18EEC399E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D16166-F046-DB44-77A1-E898CB45B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08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6A07-B555-DF38-E5FD-266AF561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439361-B843-3FBF-3F85-DFCB5AB87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27D03B-85DD-1FBA-D527-0E8514262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3D94A-DBE6-F28B-B6E2-2E5534853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462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0EBA1-FCB5-D404-2270-480895932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2E10465-24D0-AC3B-0B5A-D2042CD7B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FA2D72-518B-47AC-FED8-D6AAF8D64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F24F03-05D5-6251-4FA5-0CAFBF89B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70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7C391-E900-3E56-2348-6DC4496F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F0C1C5-DA02-1DE8-2355-3DAFD4FFF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E0BD51-D57B-6770-8A63-CFA954CE7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98E9FE-BE60-92E2-AD07-B75A54C7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7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9816-1994-34EC-F95B-8249F40F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AF7E3B0-87D5-10DD-1491-7EB481763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73CD5A-22B7-4636-4552-D0BA1D0B5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8751EE-641E-4F0F-DFCC-6DCE088BD8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06BB2-65A0-DA19-0F28-AE5D9740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2404B2-C70C-A7CD-7036-CFE3B61576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CA4794-7287-6FF5-07F2-353BD38EC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0B39E7-A29B-8FB8-9FB3-DEA3AF2BE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525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5BBF1-EA8B-AC55-24D9-685DCF059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8631F4-E01E-9F89-61A1-AA98543BB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FA7548-3E82-CCDA-8A3C-EC1AE1534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D8989F-483F-C5F0-59FE-EC1C49020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488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2832D-635C-BB0A-D1D7-20E80C92B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F0B0ED6-40B0-120B-F9A2-9C77C5219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FFCE6E-285B-2036-B3F2-BD300641E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A8841A-5AB3-6CEE-F28D-2EF6E92EF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990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F076-F35C-EBAA-566C-1054CDB96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89FBD0-4652-604B-6BD3-E2D61D237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09A3ED-3C91-7C0B-DBB7-3620F1E47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7ACBDB-6CCD-71BD-1B27-768A3A0BA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2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8825-4168-9079-A3AC-B6EDE0EBA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D429ED-7AC3-DFC9-9A03-DFAD6B20E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86A784D-5D4D-2D66-63E9-278D15418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8ACF61-63F4-BC41-D332-4AD01E27D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615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8D019-C489-AE42-3EAE-06DBB43DB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C2724F-B560-4E89-C461-3B7EEB3BC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A65BE4A-D432-DF96-FDD1-5711F5035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97339-420B-7F27-6760-DC53F192F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092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2FC12-BB57-7B7F-ABB7-2D1CEA3E9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5B18FC-F88C-34D8-7277-4365809C7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19E29E-DE9D-45C3-608C-CF5C2AF17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D1C861-4FAC-5412-6BEA-CE9A90333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017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F3F75-2810-2ED3-D5BF-819DD85AB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5A3A76-DEEE-D899-703D-608AB6FDE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C7F768-6D3C-4D59-0079-49556CCF3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2FD631-6AAE-509F-233E-1F0CE81A5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711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76AA6-E8A7-31EE-213F-DB45AAD1B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FEF06DC-B2EA-99C0-4D0F-4529A53EB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E9F529-13FF-9CBE-57A0-542E3153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DE8EE9-27E2-2FF9-BEA9-A71D7961F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64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B09B-C3C2-72DC-89A7-9C34F4F83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B17166-65CD-F169-12C0-DC201D3EB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279E7C-C6B0-1EC6-046B-6FF48EBC1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B02726-16C0-2AF4-D7C7-3F3106E80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0154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34B92-5C4B-E8B0-A119-EF7B4F63A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69A474-A17D-3576-2A9E-72F405DF5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B09DD2-1181-64EE-AB22-58ADEE1CC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50B51A-1939-DDF0-D325-4DF66A71C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063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771DD-06AD-0C76-7B3A-209E0398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B624EA-EBEC-D426-094C-EB622C6CF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89427F-52F0-3991-D6C8-352C504BC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6B1958-32B7-1CFD-0279-2C6FFF79F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334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2B401-AC77-B332-7244-72C5B3D85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F3B36D3-F6C2-0D50-2DAF-9C1D51057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88673F-6695-7EBD-7142-4733B29FF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E96933-0C39-2D47-1174-732A24CAE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4882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8268A-97DE-751A-C5A1-8678BD547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CA16E3-C4D4-57A7-810E-B0AC89BC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38BBD7-8237-ED2D-E9A5-B9599CB17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1AFAF3-6D8C-A331-49C4-8EF9297F8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1556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076D1-3994-28D6-3A06-ED6DDCDC2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A50355E-45C3-136A-752B-AFD6EEB7D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C75DA1-A2EF-61FD-0AD0-48A731073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34F111-95BE-37C2-7177-99C4C5360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9597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59D78-AFB8-5233-58A7-D66AD25E0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6AF543-BE0C-F9E4-1ED4-9163B2EA6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0D5D08-04E3-4FF5-56D8-DE37373B2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93C3A0-A2DC-72EA-7FC1-54E0AE29F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28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2B86-290E-1FE1-E432-ADA172BD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80D6443-096F-E728-47B1-DB539420B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5AC210-EF0F-EB9A-F526-204FE5EB6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36D33A-FA75-8912-9076-28AF64605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77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98A5B-6B8F-34BD-FF3D-364F5766B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579C96-91FE-0C64-AC4B-D9D853DD2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9C55C2-734E-D21A-39C8-E1A3E0735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097F39-5E62-1F06-F0F8-4AD93FFC6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52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D8CEF-E03C-F8FE-09E6-38A6C2CB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134CFF1-4F41-485C-AD8D-4863A162C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B7EA3C-86AC-11D1-5D9B-582F90CB5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0057D5-60D7-A9A9-4FB3-E046B7C4B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16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9E68-9AF8-897F-4350-27D694061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A8B241-4616-48CE-3DD9-4507D8901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774943-1B2B-8479-67B5-9A17C48B3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C5508-0FA3-A36F-C015-2BD4998CB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88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7A776-25D7-2B24-6D8E-9F38D6EB3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86EA4D-3050-B6AE-EC9B-A243FA762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20A9EDA-3787-A81C-6018-C70F3AC78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8FD902-01D4-53D9-A807-F00F05F4C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29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D7C45-FE03-7A7F-9096-9A40543E1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CB05B3-FB34-35A2-F892-B9A6DCD9E47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DAAB43-63A8-F18A-42FC-56B90E058921}"/>
              </a:ext>
            </a:extLst>
          </p:cNvPr>
          <p:cNvSpPr txBox="1"/>
          <p:nvPr/>
        </p:nvSpPr>
        <p:spPr>
          <a:xfrm>
            <a:off x="1323128" y="4128490"/>
            <a:ext cx="649772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stopped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talking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AEEABA-AD4C-5403-0696-F04DBF80C8FA}"/>
              </a:ext>
            </a:extLst>
          </p:cNvPr>
          <p:cNvSpPr txBox="1"/>
          <p:nvPr/>
        </p:nvSpPr>
        <p:spPr>
          <a:xfrm>
            <a:off x="1390517" y="690490"/>
            <a:ext cx="63629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やめました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話すことを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stopped talking with Yumi.">
            <a:hlinkClick r:id="" action="ppaction://media"/>
            <a:extLst>
              <a:ext uri="{FF2B5EF4-FFF2-40B4-BE49-F238E27FC236}">
                <a16:creationId xmlns:a16="http://schemas.microsoft.com/office/drawing/2014/main" id="{1E8E52D1-1B04-FEF8-91B4-3BAE2CFFD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6000" y="16684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331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5F906-F0B2-E33B-EDA3-CD656ECBE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E4A593-54DD-4F24-0639-7BAA3D2DFC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AD59EB-B539-555B-7A82-87AF923A2C88}"/>
              </a:ext>
            </a:extLst>
          </p:cNvPr>
          <p:cNvSpPr txBox="1"/>
          <p:nvPr/>
        </p:nvSpPr>
        <p:spPr>
          <a:xfrm>
            <a:off x="1171360" y="2409490"/>
            <a:ext cx="680127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stopped talking with Yumi.">
            <a:hlinkClick r:id="" action="ppaction://media"/>
            <a:extLst>
              <a:ext uri="{FF2B5EF4-FFF2-40B4-BE49-F238E27FC236}">
                <a16:creationId xmlns:a16="http://schemas.microsoft.com/office/drawing/2014/main" id="{6629C569-A618-E2A4-7284-330241976E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6000" y="16684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76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78091-5AEC-3E26-9512-CE0E10902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A94527-64AF-C397-EA06-AAE164C9A1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F44519-859B-0CD7-4178-DF2F92248791}"/>
              </a:ext>
            </a:extLst>
          </p:cNvPr>
          <p:cNvSpPr txBox="1"/>
          <p:nvPr/>
        </p:nvSpPr>
        <p:spPr>
          <a:xfrm>
            <a:off x="1413106" y="2321004"/>
            <a:ext cx="63177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やめました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話すことを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stopped talking with Yumi.">
            <a:hlinkClick r:id="" action="ppaction://media"/>
            <a:extLst>
              <a:ext uri="{FF2B5EF4-FFF2-40B4-BE49-F238E27FC236}">
                <a16:creationId xmlns:a16="http://schemas.microsoft.com/office/drawing/2014/main" id="{1FF34C1A-6234-54EE-B960-8D6A4E03E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16000" y="16684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361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AC33A-97DB-4B2A-43F4-AB0099F55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263B55E-AF6E-9D37-933C-A12B3E45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33" b="47672"/>
          <a:stretch/>
        </p:blipFill>
        <p:spPr>
          <a:xfrm>
            <a:off x="245278" y="1022216"/>
            <a:ext cx="8586000" cy="6593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3AB2C8-F5EB-DD27-D92E-289D5C77181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0335E6-7CB1-15D1-507E-4D47712A3EBD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hopes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climb Mt. Fuji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climb Mt. Fuji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は「富士山に登ること」という意味で、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名詞として扱っています。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B978B92-118B-C2CF-9CA5-ADDF5B8D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CA6D24-27E0-9FDA-7076-BA4AE682D6AB}"/>
              </a:ext>
            </a:extLst>
          </p:cNvPr>
          <p:cNvSpPr txBox="1"/>
          <p:nvPr/>
        </p:nvSpPr>
        <p:spPr>
          <a:xfrm>
            <a:off x="1032443" y="1684681"/>
            <a:ext cx="422745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マイクは富士山に登ることを望んでいます。</a:t>
            </a:r>
          </a:p>
        </p:txBody>
      </p:sp>
    </p:spTree>
    <p:extLst>
      <p:ext uri="{BB962C8B-B14F-4D97-AF65-F5344CB8AC3E}">
        <p14:creationId xmlns:p14="http://schemas.microsoft.com/office/powerpoint/2010/main" val="35427076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4685B-1A2C-99C3-9AEA-BE448CF74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8F6EEF4-2608-DAEC-16A6-E4C9CEEA70BB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C6C6E9-ED0A-F481-CD85-9957F022109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4BA008-FBA8-4B72-819D-A77420F9AD7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F4146A-2E4C-6436-C6F6-8C3ED4A087E6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D85AAA7-0A11-94DB-F30D-4C620947860F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3321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FF809-C05A-A1B1-0877-874ACEA2E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D470BFC-C37B-96A2-F463-8F3BA73708E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74DD8E-CB5E-F0DC-C1C2-D86EC2A5D450}"/>
              </a:ext>
            </a:extLst>
          </p:cNvPr>
          <p:cNvSpPr txBox="1"/>
          <p:nvPr/>
        </p:nvSpPr>
        <p:spPr>
          <a:xfrm>
            <a:off x="1728835" y="4128490"/>
            <a:ext cx="568632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hopes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climb Mt. Fuji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A8F8CC-1B4B-3CE1-ACE7-847493D916CB}"/>
              </a:ext>
            </a:extLst>
          </p:cNvPr>
          <p:cNvSpPr txBox="1"/>
          <p:nvPr/>
        </p:nvSpPr>
        <p:spPr>
          <a:xfrm>
            <a:off x="1024435" y="690490"/>
            <a:ext cx="7095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望んでいます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富士山に 登ることを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ike hopes to climb Mt. Fuji.">
            <a:hlinkClick r:id="" action="ppaction://media"/>
            <a:extLst>
              <a:ext uri="{FF2B5EF4-FFF2-40B4-BE49-F238E27FC236}">
                <a16:creationId xmlns:a16="http://schemas.microsoft.com/office/drawing/2014/main" id="{04EA8715-FC40-EA04-09AC-56D5DDC30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3488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845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23E24-DC7C-6124-AAE6-E648A6651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19A12D-D4B2-C2F6-9A1A-FD18326763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F13F85-20C1-704C-8AC5-FF3923AF6C1E}"/>
              </a:ext>
            </a:extLst>
          </p:cNvPr>
          <p:cNvSpPr txBox="1"/>
          <p:nvPr/>
        </p:nvSpPr>
        <p:spPr>
          <a:xfrm>
            <a:off x="1343133" y="2409490"/>
            <a:ext cx="645773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[c----] Mt. Fuji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Mike hopes to climb Mt. Fuji.">
            <a:hlinkClick r:id="" action="ppaction://media"/>
            <a:extLst>
              <a:ext uri="{FF2B5EF4-FFF2-40B4-BE49-F238E27FC236}">
                <a16:creationId xmlns:a16="http://schemas.microsoft.com/office/drawing/2014/main" id="{B3809FC6-05A9-2EEF-243A-7F8C9FBA2C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3488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24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D4038-CCCB-0882-BE5C-2EF44EBF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DCCDDC-ECC9-0385-E90E-5BC2353C0D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A1060E-D9D3-F1D7-02B8-D6F678F5B3CB}"/>
              </a:ext>
            </a:extLst>
          </p:cNvPr>
          <p:cNvSpPr txBox="1"/>
          <p:nvPr/>
        </p:nvSpPr>
        <p:spPr>
          <a:xfrm>
            <a:off x="1024439" y="2321004"/>
            <a:ext cx="7095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望んでいます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富士山に 登ることを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ike hopes to climb Mt. Fuji.">
            <a:hlinkClick r:id="" action="ppaction://media"/>
            <a:extLst>
              <a:ext uri="{FF2B5EF4-FFF2-40B4-BE49-F238E27FC236}">
                <a16:creationId xmlns:a16="http://schemas.microsoft.com/office/drawing/2014/main" id="{9CDC7D68-85CD-E84F-E963-D5640A451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33488" y="1619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954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252B7-86AD-18D3-E050-7B9FD986D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0EB4D6-199B-3CA3-06FC-2C45AC32838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7E646E-1BE8-2349-995B-1B936BB4EF3E}"/>
              </a:ext>
            </a:extLst>
          </p:cNvPr>
          <p:cNvSpPr txBox="1"/>
          <p:nvPr/>
        </p:nvSpPr>
        <p:spPr>
          <a:xfrm>
            <a:off x="2176846" y="4128490"/>
            <a:ext cx="47902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hopes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visit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Kyoto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212E35-29C6-176B-3CED-28F2EAF2647C}"/>
              </a:ext>
            </a:extLst>
          </p:cNvPr>
          <p:cNvSpPr txBox="1"/>
          <p:nvPr/>
        </p:nvSpPr>
        <p:spPr>
          <a:xfrm>
            <a:off x="1024435" y="690490"/>
            <a:ext cx="7095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望んでいます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京都に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訪れる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ike hopes to visit Kyoto.">
            <a:hlinkClick r:id="" action="ppaction://media"/>
            <a:extLst>
              <a:ext uri="{FF2B5EF4-FFF2-40B4-BE49-F238E27FC236}">
                <a16:creationId xmlns:a16="http://schemas.microsoft.com/office/drawing/2014/main" id="{19D786C4-6999-034B-E151-5D5F61AF9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9813" y="1308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912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66969-F53D-955F-3D20-DC776C94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674097-F8F3-FC3D-68BD-3819B87968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647BB6-A0EF-908B-7A2C-97BF86F823F6}"/>
              </a:ext>
            </a:extLst>
          </p:cNvPr>
          <p:cNvSpPr txBox="1"/>
          <p:nvPr/>
        </p:nvSpPr>
        <p:spPr>
          <a:xfrm>
            <a:off x="1618239" y="2409490"/>
            <a:ext cx="59075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v----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Kyoto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Mike hopes to visit Kyoto.">
            <a:hlinkClick r:id="" action="ppaction://media"/>
            <a:extLst>
              <a:ext uri="{FF2B5EF4-FFF2-40B4-BE49-F238E27FC236}">
                <a16:creationId xmlns:a16="http://schemas.microsoft.com/office/drawing/2014/main" id="{FF5FF4B1-F5C4-42CE-B061-F5F67654A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9813" y="1308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97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E65C87D-DE18-8388-C1CD-06B7BF80E1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709" b="63040"/>
          <a:stretch/>
        </p:blipFill>
        <p:spPr>
          <a:xfrm>
            <a:off x="245278" y="1022216"/>
            <a:ext cx="8586000" cy="63798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finished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using a computer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using a computer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は「コンピューターを使うこと」という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意味で、動作を名詞として扱っています。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684681"/>
            <a:ext cx="360666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私はコンピュータを使い終えました。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21A19-086D-1F5F-1EDD-EE4091001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1A7635-53D3-E16E-9C2F-90F0FEE3AA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60A655-5C71-39F6-2D6B-4EAEFB4CAF09}"/>
              </a:ext>
            </a:extLst>
          </p:cNvPr>
          <p:cNvSpPr txBox="1"/>
          <p:nvPr/>
        </p:nvSpPr>
        <p:spPr>
          <a:xfrm>
            <a:off x="1024439" y="2321004"/>
            <a:ext cx="7095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望んでいます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京都に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訪れる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ike hopes to visit Kyoto.">
            <a:hlinkClick r:id="" action="ppaction://media"/>
            <a:extLst>
              <a:ext uri="{FF2B5EF4-FFF2-40B4-BE49-F238E27FC236}">
                <a16:creationId xmlns:a16="http://schemas.microsoft.com/office/drawing/2014/main" id="{044DEB58-95FA-6B40-129A-07BC2BA517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9813" y="1308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84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B1E0E-F7BD-EF32-8905-1A40DFC4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7B5BEB6-5C0B-7EB8-840E-A3EE0480F1D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77BEE4-F180-D914-D5F9-9A1443BE1A7C}"/>
              </a:ext>
            </a:extLst>
          </p:cNvPr>
          <p:cNvSpPr txBox="1"/>
          <p:nvPr/>
        </p:nvSpPr>
        <p:spPr>
          <a:xfrm>
            <a:off x="1481072" y="4128490"/>
            <a:ext cx="618184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needs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clean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her 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541E17-D415-2D9A-3239-6390237F0864}"/>
              </a:ext>
            </a:extLst>
          </p:cNvPr>
          <p:cNvSpPr txBox="1"/>
          <p:nvPr/>
        </p:nvSpPr>
        <p:spPr>
          <a:xfrm>
            <a:off x="1024434" y="690490"/>
            <a:ext cx="7095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必要があります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彼女の部屋を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掃除する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needs to clean her room.">
            <a:hlinkClick r:id="" action="ppaction://media"/>
            <a:extLst>
              <a:ext uri="{FF2B5EF4-FFF2-40B4-BE49-F238E27FC236}">
                <a16:creationId xmlns:a16="http://schemas.microsoft.com/office/drawing/2014/main" id="{3C8332C3-C9B5-E269-B9C2-96BD93453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165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59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C544-8626-ADC3-57D0-8264087EC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263C9C-4CA9-6B5E-F731-7F8A31365F3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E1C283-9E8B-A5D0-E9B9-B03085A697B7}"/>
              </a:ext>
            </a:extLst>
          </p:cNvPr>
          <p:cNvSpPr txBox="1"/>
          <p:nvPr/>
        </p:nvSpPr>
        <p:spPr>
          <a:xfrm>
            <a:off x="1072682" y="2409490"/>
            <a:ext cx="69986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her 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needs to clean her room.">
            <a:hlinkClick r:id="" action="ppaction://media"/>
            <a:extLst>
              <a:ext uri="{FF2B5EF4-FFF2-40B4-BE49-F238E27FC236}">
                <a16:creationId xmlns:a16="http://schemas.microsoft.com/office/drawing/2014/main" id="{46BA653D-937D-02C9-80B5-8F3B3D375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165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081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A9C66-6805-7E90-30ED-64213DE8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36A2F9-D4C3-CE05-B48E-7151B7E13A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9335B-BD9F-A556-EDCB-7CF826BC818E}"/>
              </a:ext>
            </a:extLst>
          </p:cNvPr>
          <p:cNvSpPr txBox="1"/>
          <p:nvPr/>
        </p:nvSpPr>
        <p:spPr>
          <a:xfrm>
            <a:off x="1024439" y="2321004"/>
            <a:ext cx="70951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必要があります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彼女の部屋を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掃除する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needs to clean her room.">
            <a:hlinkClick r:id="" action="ppaction://media"/>
            <a:extLst>
              <a:ext uri="{FF2B5EF4-FFF2-40B4-BE49-F238E27FC236}">
                <a16:creationId xmlns:a16="http://schemas.microsoft.com/office/drawing/2014/main" id="{5412C748-6495-E490-6888-AED810F06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31863" y="1165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907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364E-0F64-14BB-8BC9-58518F14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8DCD8FE-BFB2-F471-2256-AA3A3B581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619" b="33487"/>
          <a:stretch/>
        </p:blipFill>
        <p:spPr>
          <a:xfrm>
            <a:off x="245278" y="1022216"/>
            <a:ext cx="8586000" cy="62078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6CD21D-E589-27FD-8E26-316E7CAEAC1B}"/>
              </a:ext>
            </a:extLst>
          </p:cNvPr>
          <p:cNvSpPr/>
          <p:nvPr/>
        </p:nvSpPr>
        <p:spPr>
          <a:xfrm>
            <a:off x="0" y="2477092"/>
            <a:ext cx="9144000" cy="438090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F1FC6D-9920-5398-880C-24A5F83417DC}"/>
              </a:ext>
            </a:extLst>
          </p:cNvPr>
          <p:cNvSpPr txBox="1"/>
          <p:nvPr/>
        </p:nvSpPr>
        <p:spPr>
          <a:xfrm>
            <a:off x="537493" y="2725742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started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raining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は、天候などを表すときによく使われる形式主語です。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raining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は「雨が降ること」という意味で、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that time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「そのとき」という意味をもち、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started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BA57EDA-2743-3318-31D9-FB33021F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22A598-60DA-792F-7A65-7167EA9A3632}"/>
              </a:ext>
            </a:extLst>
          </p:cNvPr>
          <p:cNvSpPr txBox="1"/>
          <p:nvPr/>
        </p:nvSpPr>
        <p:spPr>
          <a:xfrm>
            <a:off x="1032444" y="1684681"/>
            <a:ext cx="299427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そのとき雨が降り始めました。</a:t>
            </a:r>
          </a:p>
        </p:txBody>
      </p:sp>
    </p:spTree>
    <p:extLst>
      <p:ext uri="{BB962C8B-B14F-4D97-AF65-F5344CB8AC3E}">
        <p14:creationId xmlns:p14="http://schemas.microsoft.com/office/powerpoint/2010/main" val="140829879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9A6A-2B4D-4A3B-FCC5-27A4FBBE3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2D9A2A9-2906-1A02-F0B4-BC39FECC1CF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AB18C6-913A-0E13-A602-8B060EAA4D7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FC2098D-F0A9-7288-38BB-A81860D89914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432CAC-509E-9A36-11AE-5A27DF3B4DD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A277F2D-14FC-CBA8-8C11-F9209731330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07801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AC37-3197-0EFE-7A89-05D146954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19218E1-03F0-09C0-4F6F-C0C6DFDB4F8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895393-C931-6546-9130-A72A93CBC41A}"/>
              </a:ext>
            </a:extLst>
          </p:cNvPr>
          <p:cNvSpPr txBox="1"/>
          <p:nvPr/>
        </p:nvSpPr>
        <p:spPr>
          <a:xfrm>
            <a:off x="1187142" y="4128490"/>
            <a:ext cx="676970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started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raining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49E4CF-B062-9A42-6EEF-CFDC64D99DF4}"/>
              </a:ext>
            </a:extLst>
          </p:cNvPr>
          <p:cNvSpPr txBox="1"/>
          <p:nvPr/>
        </p:nvSpPr>
        <p:spPr>
          <a:xfrm>
            <a:off x="521512" y="690490"/>
            <a:ext cx="8100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始まりました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雨が降ることが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started raining  at that time.">
            <a:hlinkClick r:id="" action="ppaction://media"/>
            <a:extLst>
              <a:ext uri="{FF2B5EF4-FFF2-40B4-BE49-F238E27FC236}">
                <a16:creationId xmlns:a16="http://schemas.microsoft.com/office/drawing/2014/main" id="{39C1ADB9-F855-E8C7-A0EF-D3A0D86C2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0150" y="1282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29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455DE-6208-5A4C-F287-840A3F791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FC1CD0-B712-212A-4AE2-1E7EE2E109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877319-F515-C153-1DE8-BFA8CA02730D}"/>
              </a:ext>
            </a:extLst>
          </p:cNvPr>
          <p:cNvSpPr txBox="1"/>
          <p:nvPr/>
        </p:nvSpPr>
        <p:spPr>
          <a:xfrm>
            <a:off x="1029258" y="2409490"/>
            <a:ext cx="70854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that time.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started raining  at that time.">
            <a:hlinkClick r:id="" action="ppaction://media"/>
            <a:extLst>
              <a:ext uri="{FF2B5EF4-FFF2-40B4-BE49-F238E27FC236}">
                <a16:creationId xmlns:a16="http://schemas.microsoft.com/office/drawing/2014/main" id="{7FC4982C-1927-7FE1-FCE5-CDE4A2934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0150" y="1282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11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DEEFF-36E4-1EEB-9C41-E9F311C00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6686FD-53EF-CBAB-AD4C-E76C9A6073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51E2E8-C4FA-82B0-53BC-F4C16F02A005}"/>
              </a:ext>
            </a:extLst>
          </p:cNvPr>
          <p:cNvSpPr txBox="1"/>
          <p:nvPr/>
        </p:nvSpPr>
        <p:spPr>
          <a:xfrm>
            <a:off x="521518" y="2321004"/>
            <a:ext cx="8100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始まりました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雨が降ることが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そのとき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started raining  at that time.">
            <a:hlinkClick r:id="" action="ppaction://media"/>
            <a:extLst>
              <a:ext uri="{FF2B5EF4-FFF2-40B4-BE49-F238E27FC236}">
                <a16:creationId xmlns:a16="http://schemas.microsoft.com/office/drawing/2014/main" id="{F89C4CED-67BB-5571-F06A-0CB1AFF92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0150" y="1282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155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6D61-8C1D-F74A-E5A5-0619E880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E4B58D-7E69-DCC5-3C52-0409F9E1E34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CBA85D-ADAE-F57B-09B2-F45EE3CDFB71}"/>
              </a:ext>
            </a:extLst>
          </p:cNvPr>
          <p:cNvSpPr txBox="1"/>
          <p:nvPr/>
        </p:nvSpPr>
        <p:spPr>
          <a:xfrm>
            <a:off x="2153423" y="4128490"/>
            <a:ext cx="483714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start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raining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F801EB-EC01-09EB-D300-CB904C7A6298}"/>
              </a:ext>
            </a:extLst>
          </p:cNvPr>
          <p:cNvSpPr txBox="1"/>
          <p:nvPr/>
        </p:nvSpPr>
        <p:spPr>
          <a:xfrm>
            <a:off x="521512" y="690490"/>
            <a:ext cx="8100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始まるでしょう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雨が降ることが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間もなく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t will start raining  soon.">
            <a:hlinkClick r:id="" action="ppaction://media"/>
            <a:extLst>
              <a:ext uri="{FF2B5EF4-FFF2-40B4-BE49-F238E27FC236}">
                <a16:creationId xmlns:a16="http://schemas.microsoft.com/office/drawing/2014/main" id="{18619058-1D60-F9B8-2807-CEBC8F22B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30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3E079-EA3F-EE7C-2FCE-6CABF0F74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2AA08E-49BB-44FE-63D4-F422E87D0C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5D5CDA-500B-91F8-48A4-C7B6C4B31CBD}"/>
              </a:ext>
            </a:extLst>
          </p:cNvPr>
          <p:cNvSpPr txBox="1"/>
          <p:nvPr/>
        </p:nvSpPr>
        <p:spPr>
          <a:xfrm>
            <a:off x="1622666" y="2409490"/>
            <a:ext cx="589866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t will start raining  soon.">
            <a:hlinkClick r:id="" action="ppaction://media"/>
            <a:extLst>
              <a:ext uri="{FF2B5EF4-FFF2-40B4-BE49-F238E27FC236}">
                <a16:creationId xmlns:a16="http://schemas.microsoft.com/office/drawing/2014/main" id="{FA7DC3C4-F883-8F43-A492-3C35023DF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45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BE308-ACA7-DBE7-794C-9EC260F7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A1ADEA-ED1B-42CA-56C9-FC500BB35B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0C640C-956B-AD59-74ED-37870F0BB140}"/>
              </a:ext>
            </a:extLst>
          </p:cNvPr>
          <p:cNvSpPr txBox="1"/>
          <p:nvPr/>
        </p:nvSpPr>
        <p:spPr>
          <a:xfrm>
            <a:off x="521518" y="2321004"/>
            <a:ext cx="8100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始まるでしょう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雨が降ることが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間もなく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t will start raining  soon.">
            <a:hlinkClick r:id="" action="ppaction://media"/>
            <a:extLst>
              <a:ext uri="{FF2B5EF4-FFF2-40B4-BE49-F238E27FC236}">
                <a16:creationId xmlns:a16="http://schemas.microsoft.com/office/drawing/2014/main" id="{B3918003-D367-FEFF-E748-2DD09177F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6825" y="1979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190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6B1A6-B37B-309E-855A-7AFFF3C30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48D5B9-AC34-4353-94EC-F8E2EC01748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538AA1-EC93-FE0E-0050-072E98611B33}"/>
              </a:ext>
            </a:extLst>
          </p:cNvPr>
          <p:cNvSpPr txBox="1"/>
          <p:nvPr/>
        </p:nvSpPr>
        <p:spPr>
          <a:xfrm>
            <a:off x="1894295" y="4128490"/>
            <a:ext cx="53554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began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studying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math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4E917D-D1F2-8A37-E4C7-010E187822DF}"/>
              </a:ext>
            </a:extLst>
          </p:cNvPr>
          <p:cNvSpPr txBox="1"/>
          <p:nvPr/>
        </p:nvSpPr>
        <p:spPr>
          <a:xfrm>
            <a:off x="1067579" y="690490"/>
            <a:ext cx="70088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始めました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勉強することを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ary began studying math.">
            <a:hlinkClick r:id="" action="ppaction://media"/>
            <a:extLst>
              <a:ext uri="{FF2B5EF4-FFF2-40B4-BE49-F238E27FC236}">
                <a16:creationId xmlns:a16="http://schemas.microsoft.com/office/drawing/2014/main" id="{AD5FF9AC-76EC-ED64-8C37-BD3E9A197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734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7739C-0A6A-0017-BF20-05CDA078B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123A3A-14D6-C898-5BA2-307C696BA0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EFF8EC-B1D1-97C5-FE57-5D725AC5AC10}"/>
              </a:ext>
            </a:extLst>
          </p:cNvPr>
          <p:cNvSpPr txBox="1"/>
          <p:nvPr/>
        </p:nvSpPr>
        <p:spPr>
          <a:xfrm>
            <a:off x="1876340" y="2409490"/>
            <a:ext cx="53913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Mary began studying math.">
            <a:hlinkClick r:id="" action="ppaction://media"/>
            <a:extLst>
              <a:ext uri="{FF2B5EF4-FFF2-40B4-BE49-F238E27FC236}">
                <a16:creationId xmlns:a16="http://schemas.microsoft.com/office/drawing/2014/main" id="{3DBB2BEB-D551-6D21-F801-2C2AC385A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55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F69B7-19DB-C320-15DE-23AF301E6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69A478-F33E-5A24-56EF-19F5F7F36B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88D10A-6A9F-82F9-99C2-FD56F24402C4}"/>
              </a:ext>
            </a:extLst>
          </p:cNvPr>
          <p:cNvSpPr txBox="1"/>
          <p:nvPr/>
        </p:nvSpPr>
        <p:spPr>
          <a:xfrm>
            <a:off x="1067579" y="2321004"/>
            <a:ext cx="70088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始めました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勉強することを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Mary began studying math.">
            <a:hlinkClick r:id="" action="ppaction://media"/>
            <a:extLst>
              <a:ext uri="{FF2B5EF4-FFF2-40B4-BE49-F238E27FC236}">
                <a16:creationId xmlns:a16="http://schemas.microsoft.com/office/drawing/2014/main" id="{170353EA-9FA2-12D1-6FC9-C0750976D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2313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008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2DE93-A4DA-C2D8-A464-372BFEEE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B91918B-A916-387A-4176-1C224032D5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024" b="18216"/>
          <a:stretch/>
        </p:blipFill>
        <p:spPr>
          <a:xfrm>
            <a:off x="245278" y="1022216"/>
            <a:ext cx="8586000" cy="66246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5685721-909E-35DC-E6DC-8AE96AB9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AD2020-D69F-849E-DACE-F8704E363B6F}"/>
              </a:ext>
            </a:extLst>
          </p:cNvPr>
          <p:cNvSpPr txBox="1"/>
          <p:nvPr/>
        </p:nvSpPr>
        <p:spPr>
          <a:xfrm>
            <a:off x="1032444" y="1684681"/>
            <a:ext cx="290199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歴史を学ぶことは大切です。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24B719-3030-A32D-85F5-D546552801B1}"/>
              </a:ext>
            </a:extLst>
          </p:cNvPr>
          <p:cNvSpPr/>
          <p:nvPr/>
        </p:nvSpPr>
        <p:spPr>
          <a:xfrm>
            <a:off x="0" y="2871019"/>
            <a:ext cx="9144000" cy="398698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D3EE28-AF97-E9EF-5BAF-9F5D18CDD721}"/>
              </a:ext>
            </a:extLst>
          </p:cNvPr>
          <p:cNvSpPr txBox="1"/>
          <p:nvPr/>
        </p:nvSpPr>
        <p:spPr>
          <a:xfrm>
            <a:off x="537493" y="3077693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Learning history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important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Learning history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は「歴史を学ぶこと」という意味で、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Learning history = important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important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Learning history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の性質を説明する補語に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なっています。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82294448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571-08DA-9394-8925-74E0C2EF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3599AFC-158C-0E03-CAA4-3EBEE2BA263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C1D4A7-8D3F-273B-E108-F511C95521E1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464F33-D434-520E-42ED-118B25A748B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4D99F3-090D-1F6D-8E29-C10D59E5B85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B8C291-1C1C-3CD6-573B-C6E02C9C981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89608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138D2-A735-CC87-D07A-769D56001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9B0C7BD-C85E-7DE8-C29A-D08ACBC966C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783C10-867C-3FDF-D0FD-57D03DC7B90C}"/>
              </a:ext>
            </a:extLst>
          </p:cNvPr>
          <p:cNvSpPr txBox="1"/>
          <p:nvPr/>
        </p:nvSpPr>
        <p:spPr>
          <a:xfrm>
            <a:off x="2037001" y="4128490"/>
            <a:ext cx="506999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Learning history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important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B7A4013-9209-DDDF-898A-75708C5F607F}"/>
              </a:ext>
            </a:extLst>
          </p:cNvPr>
          <p:cNvSpPr txBox="1"/>
          <p:nvPr/>
        </p:nvSpPr>
        <p:spPr>
          <a:xfrm>
            <a:off x="1641428" y="690490"/>
            <a:ext cx="58611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歴史を 学ぶことは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大切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arning history is important.">
            <a:hlinkClick r:id="" action="ppaction://media"/>
            <a:extLst>
              <a:ext uri="{FF2B5EF4-FFF2-40B4-BE49-F238E27FC236}">
                <a16:creationId xmlns:a16="http://schemas.microsoft.com/office/drawing/2014/main" id="{2FE7A7B5-8261-CC5B-BF02-08A347970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8100" y="1282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04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9ECC-D160-E4AA-329D-9AE7EDE3F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0FBE13-7897-4752-8284-06E014E255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D956DD-E4C8-F117-B0DC-497FF93D71CE}"/>
              </a:ext>
            </a:extLst>
          </p:cNvPr>
          <p:cNvSpPr txBox="1"/>
          <p:nvPr/>
        </p:nvSpPr>
        <p:spPr>
          <a:xfrm>
            <a:off x="1822795" y="2409490"/>
            <a:ext cx="54984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[L-------] history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important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Learning history is important.">
            <a:hlinkClick r:id="" action="ppaction://media"/>
            <a:extLst>
              <a:ext uri="{FF2B5EF4-FFF2-40B4-BE49-F238E27FC236}">
                <a16:creationId xmlns:a16="http://schemas.microsoft.com/office/drawing/2014/main" id="{067D4DCB-FD38-F683-F10F-B38FD5557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8100" y="1282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268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7A010-CA43-6452-A1BB-C3AD9EBB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3E315E-10BB-487E-7C0C-E48BF954F3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6CB137-5B1D-0EF0-A522-FEC34875DE57}"/>
              </a:ext>
            </a:extLst>
          </p:cNvPr>
          <p:cNvSpPr txBox="1"/>
          <p:nvPr/>
        </p:nvSpPr>
        <p:spPr>
          <a:xfrm>
            <a:off x="1672475" y="2321004"/>
            <a:ext cx="5799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歴史を 学ぶことは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大切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Learning history is important.">
            <a:hlinkClick r:id="" action="ppaction://media"/>
            <a:extLst>
              <a:ext uri="{FF2B5EF4-FFF2-40B4-BE49-F238E27FC236}">
                <a16:creationId xmlns:a16="http://schemas.microsoft.com/office/drawing/2014/main" id="{ABB286FE-F77F-E1F6-33C4-46C43E3AD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08100" y="1282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41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532059" y="4128490"/>
            <a:ext cx="607987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finished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using a computer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66290" y="690490"/>
            <a:ext cx="88114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終えました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コンピューターを 使うことを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finished using a computer.">
            <a:hlinkClick r:id="" action="ppaction://media"/>
            <a:extLst>
              <a:ext uri="{FF2B5EF4-FFF2-40B4-BE49-F238E27FC236}">
                <a16:creationId xmlns:a16="http://schemas.microsoft.com/office/drawing/2014/main" id="{E0584901-32B0-29CA-AEDB-5192D6675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1788" y="1190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96A7C-9A5F-F41F-1DDF-D78CEDDA7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C7F09A-C352-5EF9-CEDF-792739B21DB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B9F686-2AA7-CD61-03F6-AEDD4439059F}"/>
              </a:ext>
            </a:extLst>
          </p:cNvPr>
          <p:cNvSpPr txBox="1"/>
          <p:nvPr/>
        </p:nvSpPr>
        <p:spPr>
          <a:xfrm>
            <a:off x="1481077" y="4128490"/>
            <a:ext cx="618184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good friends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important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91E703-DA84-F835-0B7E-173F136CE235}"/>
              </a:ext>
            </a:extLst>
          </p:cNvPr>
          <p:cNvSpPr txBox="1"/>
          <p:nvPr/>
        </p:nvSpPr>
        <p:spPr>
          <a:xfrm>
            <a:off x="1071008" y="690490"/>
            <a:ext cx="7001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よい友達を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持つことは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大切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aving good friends is important.">
            <a:hlinkClick r:id="" action="ppaction://media"/>
            <a:extLst>
              <a:ext uri="{FF2B5EF4-FFF2-40B4-BE49-F238E27FC236}">
                <a16:creationId xmlns:a16="http://schemas.microsoft.com/office/drawing/2014/main" id="{5BDC19E1-8528-10D8-F161-46514ECBF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923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318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AE5E-6BD5-E05D-E258-F7C86C4BF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08286EB-D0D6-A7CD-0B28-A7681B393D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4B473F-90AD-0DB5-C488-F7E6F7642718}"/>
              </a:ext>
            </a:extLst>
          </p:cNvPr>
          <p:cNvSpPr txBox="1"/>
          <p:nvPr/>
        </p:nvSpPr>
        <p:spPr>
          <a:xfrm>
            <a:off x="1368517" y="2409490"/>
            <a:ext cx="64069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good friends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aving good friends is important.">
            <a:hlinkClick r:id="" action="ppaction://media"/>
            <a:extLst>
              <a:ext uri="{FF2B5EF4-FFF2-40B4-BE49-F238E27FC236}">
                <a16:creationId xmlns:a16="http://schemas.microsoft.com/office/drawing/2014/main" id="{32E4397C-2CE8-105C-6895-1D4380F93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923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707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9CD58-77DF-3A46-2099-FACFAF11C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01ACC4-BF5D-2731-6C38-32A1C313C2C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5BB57-9180-F373-88C2-083BDD284CD3}"/>
              </a:ext>
            </a:extLst>
          </p:cNvPr>
          <p:cNvSpPr txBox="1"/>
          <p:nvPr/>
        </p:nvSpPr>
        <p:spPr>
          <a:xfrm>
            <a:off x="1076657" y="2321004"/>
            <a:ext cx="69906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よい友達を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持つことは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大切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Having good friends is important.">
            <a:hlinkClick r:id="" action="ppaction://media"/>
            <a:extLst>
              <a:ext uri="{FF2B5EF4-FFF2-40B4-BE49-F238E27FC236}">
                <a16:creationId xmlns:a16="http://schemas.microsoft.com/office/drawing/2014/main" id="{8900343D-6956-465C-1F50-FFDF88B66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9238" y="12747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397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2A564-1660-5C39-BB49-3C73AE78C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5F97060-0E0A-CDDC-FF8C-E7271551038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F2F089-15C4-B0A9-4249-857C4AFD51A3}"/>
              </a:ext>
            </a:extLst>
          </p:cNvPr>
          <p:cNvSpPr txBox="1"/>
          <p:nvPr/>
        </p:nvSpPr>
        <p:spPr>
          <a:xfrm>
            <a:off x="975469" y="4128490"/>
            <a:ext cx="71930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Solving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these problems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difficult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88AB0D-49B6-2A2F-77A0-D52B36BC0490}"/>
              </a:ext>
            </a:extLst>
          </p:cNvPr>
          <p:cNvSpPr txBox="1"/>
          <p:nvPr/>
        </p:nvSpPr>
        <p:spPr>
          <a:xfrm>
            <a:off x="939528" y="690490"/>
            <a:ext cx="72649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これらの問題を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解決する</a:t>
            </a:r>
            <a:endParaRPr kumimoji="1" lang="en-US" altLang="ja-JP" sz="4800" b="1" u="sng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難しい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olving these problems is difficult.">
            <a:hlinkClick r:id="" action="ppaction://media"/>
            <a:extLst>
              <a:ext uri="{FF2B5EF4-FFF2-40B4-BE49-F238E27FC236}">
                <a16:creationId xmlns:a16="http://schemas.microsoft.com/office/drawing/2014/main" id="{8EFAF111-65B3-07FD-1D48-4F3628D43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3025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438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C7C85-46A3-9A76-32B3-348A0E8E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20F682-96F8-B90E-5E1C-E387F32B01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B4E019-A1B7-ECEA-AA99-D4CF4344E98D}"/>
              </a:ext>
            </a:extLst>
          </p:cNvPr>
          <p:cNvSpPr txBox="1"/>
          <p:nvPr/>
        </p:nvSpPr>
        <p:spPr>
          <a:xfrm>
            <a:off x="842737" y="2409490"/>
            <a:ext cx="745852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these problems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difficult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olving these problems is difficult.">
            <a:hlinkClick r:id="" action="ppaction://media"/>
            <a:extLst>
              <a:ext uri="{FF2B5EF4-FFF2-40B4-BE49-F238E27FC236}">
                <a16:creationId xmlns:a16="http://schemas.microsoft.com/office/drawing/2014/main" id="{7E6B9F79-13B6-0206-8A72-6B384064D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3025" y="114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425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DE864-2FAA-AB29-1322-910CC1A3D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9A94EA-7364-9FFD-30F9-7C1A0161D8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Solving these problems is difficult.">
            <a:hlinkClick r:id="" action="ppaction://media"/>
            <a:extLst>
              <a:ext uri="{FF2B5EF4-FFF2-40B4-BE49-F238E27FC236}">
                <a16:creationId xmlns:a16="http://schemas.microsoft.com/office/drawing/2014/main" id="{93F604B4-8D16-9F22-31AB-92C663B72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3025" y="1141413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FF2367-5109-583F-B822-1C39EE9EA6D0}"/>
              </a:ext>
            </a:extLst>
          </p:cNvPr>
          <p:cNvSpPr txBox="1"/>
          <p:nvPr/>
        </p:nvSpPr>
        <p:spPr>
          <a:xfrm>
            <a:off x="939529" y="2321004"/>
            <a:ext cx="72649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これらの問題を </a:t>
            </a: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解決する</a:t>
            </a:r>
            <a:endParaRPr kumimoji="1" lang="en-US" altLang="ja-JP" sz="4800" b="1" u="sng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難しい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79664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08FB-E9B6-23EE-70C9-7FD5A8F4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B9494EB-C87E-2686-5D99-27F29656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785" b="3517"/>
          <a:stretch/>
        </p:blipFill>
        <p:spPr>
          <a:xfrm>
            <a:off x="245278" y="980271"/>
            <a:ext cx="8586000" cy="70762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187A13-E1FB-8F47-1EC8-2EC768C42257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772949-11C3-43F9-9971-E50FEB6FEFCC}"/>
              </a:ext>
            </a:extLst>
          </p:cNvPr>
          <p:cNvSpPr txBox="1"/>
          <p:nvPr/>
        </p:nvSpPr>
        <p:spPr>
          <a:xfrm>
            <a:off x="537493" y="3677650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interested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making dolls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interested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making dolls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は「人形を作ること」という意味で、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1A014D7-0A20-7386-7EE5-DFEAF9121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CD41F6-FA8C-1E92-F806-D74BF56FBE57}"/>
              </a:ext>
            </a:extLst>
          </p:cNvPr>
          <p:cNvSpPr txBox="1"/>
          <p:nvPr/>
        </p:nvSpPr>
        <p:spPr>
          <a:xfrm>
            <a:off x="1032444" y="1684681"/>
            <a:ext cx="416873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彼女は人形を作ることに興味があります。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01827000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338A-CE40-EBDB-EADB-6367AF3F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0EA2B87-55BE-2911-B765-6D1A2730DBA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87BCC3B-B72D-2929-46E8-1FF69A3B4D62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96120C-0B69-6B04-1C78-3BFFFB8CBE2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142644-AE09-7C2A-5C5B-0EDF6D4A910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761B13D-FA42-A452-8571-7DCDDB8DE0B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30572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E0964-2C7E-8E0D-60D2-8EED1FB69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EFE962-4548-0F92-C1EB-1FF0F44CD50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9EAEE12-6ED2-0FC4-AEAF-1EACC04A58EF}"/>
              </a:ext>
            </a:extLst>
          </p:cNvPr>
          <p:cNvSpPr txBox="1"/>
          <p:nvPr/>
        </p:nvSpPr>
        <p:spPr>
          <a:xfrm>
            <a:off x="1755397" y="4128490"/>
            <a:ext cx="56332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making dolls.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44C7214-CE2B-8DFC-ADA4-6EEB18C583DD}"/>
              </a:ext>
            </a:extLst>
          </p:cNvPr>
          <p:cNvSpPr txBox="1"/>
          <p:nvPr/>
        </p:nvSpPr>
        <p:spPr>
          <a:xfrm>
            <a:off x="1089333" y="690490"/>
            <a:ext cx="6965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興味があり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人形を 作ることに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is interested in making dolls.">
            <a:hlinkClick r:id="" action="ppaction://media"/>
            <a:extLst>
              <a:ext uri="{FF2B5EF4-FFF2-40B4-BE49-F238E27FC236}">
                <a16:creationId xmlns:a16="http://schemas.microsoft.com/office/drawing/2014/main" id="{F7BDED5D-646D-5F4E-AED9-D2217A3494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177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F18A2-753C-928F-8221-AF91D4324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BB81F2-7803-CE7C-B911-F7B3B78005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B0F9CB-E6CE-AA8A-518A-24BEA839BF5B}"/>
              </a:ext>
            </a:extLst>
          </p:cNvPr>
          <p:cNvSpPr txBox="1"/>
          <p:nvPr/>
        </p:nvSpPr>
        <p:spPr>
          <a:xfrm>
            <a:off x="1463990" y="2409490"/>
            <a:ext cx="62160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[m-----] dolls.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is interested in making dolls.">
            <a:hlinkClick r:id="" action="ppaction://media"/>
            <a:extLst>
              <a:ext uri="{FF2B5EF4-FFF2-40B4-BE49-F238E27FC236}">
                <a16:creationId xmlns:a16="http://schemas.microsoft.com/office/drawing/2014/main" id="{9B8D8D17-2699-921E-0A68-93CE1BF95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157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42C010-00C0-FC60-830B-86196570C145}"/>
              </a:ext>
            </a:extLst>
          </p:cNvPr>
          <p:cNvSpPr txBox="1"/>
          <p:nvPr/>
        </p:nvSpPr>
        <p:spPr>
          <a:xfrm>
            <a:off x="1341563" y="2409490"/>
            <a:ext cx="646087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[u----] a computer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finished using a computer.">
            <a:hlinkClick r:id="" action="ppaction://media"/>
            <a:extLst>
              <a:ext uri="{FF2B5EF4-FFF2-40B4-BE49-F238E27FC236}">
                <a16:creationId xmlns:a16="http://schemas.microsoft.com/office/drawing/2014/main" id="{C6D41445-BD3E-981F-3B34-EC4B3114C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1788" y="1190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8F18-4C9F-5D9F-799B-BC74B911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FB68B90-1C9F-AEE2-8781-ECBB03A9A3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421946-0326-0781-9CBB-B1FDFA6F190F}"/>
              </a:ext>
            </a:extLst>
          </p:cNvPr>
          <p:cNvSpPr txBox="1"/>
          <p:nvPr/>
        </p:nvSpPr>
        <p:spPr>
          <a:xfrm>
            <a:off x="1078048" y="2321004"/>
            <a:ext cx="69879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興味があり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人形を 作ることに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is interested in making dolls.">
            <a:hlinkClick r:id="" action="ppaction://media"/>
            <a:extLst>
              <a:ext uri="{FF2B5EF4-FFF2-40B4-BE49-F238E27FC236}">
                <a16:creationId xmlns:a16="http://schemas.microsoft.com/office/drawing/2014/main" id="{43587304-EEFD-5EB6-1AD4-70866B571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6463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661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AD179-5FF0-C8FB-34A3-0EAC4B6B8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E83F3D-CDDC-3781-C8D2-39972841C30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E29257-B9BD-D5AF-4461-C5FE04100DAD}"/>
              </a:ext>
            </a:extLst>
          </p:cNvPr>
          <p:cNvSpPr txBox="1"/>
          <p:nvPr/>
        </p:nvSpPr>
        <p:spPr>
          <a:xfrm>
            <a:off x="1755397" y="4128490"/>
            <a:ext cx="563320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dogs.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B63FF8-F9C3-CD9F-166F-0D916F409B7E}"/>
              </a:ext>
            </a:extLst>
          </p:cNvPr>
          <p:cNvSpPr txBox="1"/>
          <p:nvPr/>
        </p:nvSpPr>
        <p:spPr>
          <a:xfrm>
            <a:off x="1089333" y="690490"/>
            <a:ext cx="6965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興味があり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イヌを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飼うことに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is interested in having dogs.">
            <a:hlinkClick r:id="" action="ppaction://media"/>
            <a:extLst>
              <a:ext uri="{FF2B5EF4-FFF2-40B4-BE49-F238E27FC236}">
                <a16:creationId xmlns:a16="http://schemas.microsoft.com/office/drawing/2014/main" id="{7545373B-B8FF-BF16-AD0E-C3321FFD3A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79613" y="135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63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577AD-A8B9-33F0-902F-B346D894C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0CFA05-9FBF-44A4-B210-14B33AE9754A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D88518-5A74-235B-4DC1-C8A81694CC52}"/>
              </a:ext>
            </a:extLst>
          </p:cNvPr>
          <p:cNvSpPr txBox="1"/>
          <p:nvPr/>
        </p:nvSpPr>
        <p:spPr>
          <a:xfrm>
            <a:off x="1463990" y="2409490"/>
            <a:ext cx="62160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dogs.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is interested in having dogs.">
            <a:hlinkClick r:id="" action="ppaction://media"/>
            <a:extLst>
              <a:ext uri="{FF2B5EF4-FFF2-40B4-BE49-F238E27FC236}">
                <a16:creationId xmlns:a16="http://schemas.microsoft.com/office/drawing/2014/main" id="{75A14A75-1227-7CBD-B02C-D4EB41B81B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79613" y="135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98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C9B13-B58F-AC1F-C6C7-02516EE05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0E1BE6-CA02-77F1-8C56-2F3FB15051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BDB03-E30D-C41B-9494-FE9ACBA0CD85}"/>
              </a:ext>
            </a:extLst>
          </p:cNvPr>
          <p:cNvSpPr txBox="1"/>
          <p:nvPr/>
        </p:nvSpPr>
        <p:spPr>
          <a:xfrm>
            <a:off x="1072403" y="2321004"/>
            <a:ext cx="69991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興味があり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イヌを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飼うことに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is interested in having dogs.">
            <a:hlinkClick r:id="" action="ppaction://media"/>
            <a:extLst>
              <a:ext uri="{FF2B5EF4-FFF2-40B4-BE49-F238E27FC236}">
                <a16:creationId xmlns:a16="http://schemas.microsoft.com/office/drawing/2014/main" id="{8A2870A8-889A-8C9F-F00E-80CD5E573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79613" y="1358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987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45B60-B878-5B22-9E6B-171B7BE5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8DBDDE-9F13-A209-EDDC-FFE3BCCFEA6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7EA75F-3317-243F-90AC-FF2F05E5FEAF}"/>
              </a:ext>
            </a:extLst>
          </p:cNvPr>
          <p:cNvSpPr txBox="1"/>
          <p:nvPr/>
        </p:nvSpPr>
        <p:spPr>
          <a:xfrm>
            <a:off x="1915808" y="4128490"/>
            <a:ext cx="531237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rugby.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74C182-A5F0-ECA3-428D-ED8D307DB43C}"/>
              </a:ext>
            </a:extLst>
          </p:cNvPr>
          <p:cNvSpPr txBox="1"/>
          <p:nvPr/>
        </p:nvSpPr>
        <p:spPr>
          <a:xfrm>
            <a:off x="1034018" y="690490"/>
            <a:ext cx="70759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興味があり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ラグビーを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することに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interested in playing rugby.">
            <a:hlinkClick r:id="" action="ppaction://media"/>
            <a:extLst>
              <a:ext uri="{FF2B5EF4-FFF2-40B4-BE49-F238E27FC236}">
                <a16:creationId xmlns:a16="http://schemas.microsoft.com/office/drawing/2014/main" id="{63DC2DDB-6B9D-88BD-2BD9-6CDB13EF4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1685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71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4FBB8-6DBC-9DC3-57D1-0FD587ED1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34E512-9927-51D8-DA23-206E3D4FAF46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085DF1A-95FB-13B8-8654-A410CC1D45B0}"/>
              </a:ext>
            </a:extLst>
          </p:cNvPr>
          <p:cNvSpPr txBox="1"/>
          <p:nvPr/>
        </p:nvSpPr>
        <p:spPr>
          <a:xfrm>
            <a:off x="1463990" y="2409490"/>
            <a:ext cx="62160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rugby.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is interested in playing rugby.">
            <a:hlinkClick r:id="" action="ppaction://media"/>
            <a:extLst>
              <a:ext uri="{FF2B5EF4-FFF2-40B4-BE49-F238E27FC236}">
                <a16:creationId xmlns:a16="http://schemas.microsoft.com/office/drawing/2014/main" id="{C922DC6C-1548-D9DB-C58C-34DF1C311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1685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284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86DC0-54E8-9919-4356-B1604DA5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7D5D7D-79E9-3779-952F-510756D19F7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A9F0C3-1B78-F46E-270C-6B7C6E034DCE}"/>
              </a:ext>
            </a:extLst>
          </p:cNvPr>
          <p:cNvSpPr txBox="1"/>
          <p:nvPr/>
        </p:nvSpPr>
        <p:spPr>
          <a:xfrm>
            <a:off x="1034021" y="2321004"/>
            <a:ext cx="70759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興味があり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ラグビーを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することに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is interested in playing rugby.">
            <a:hlinkClick r:id="" action="ppaction://media"/>
            <a:extLst>
              <a:ext uri="{FF2B5EF4-FFF2-40B4-BE49-F238E27FC236}">
                <a16:creationId xmlns:a16="http://schemas.microsoft.com/office/drawing/2014/main" id="{EE49F79E-5B05-2ABB-F609-300F9E960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98525" y="1685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480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70C3D8-2B62-51A0-5191-F7B02E26F8AA}"/>
              </a:ext>
            </a:extLst>
          </p:cNvPr>
          <p:cNvSpPr txBox="1"/>
          <p:nvPr/>
        </p:nvSpPr>
        <p:spPr>
          <a:xfrm>
            <a:off x="166292" y="2321004"/>
            <a:ext cx="88114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終えました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コンピューターを 使うことを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finished using a computer.">
            <a:hlinkClick r:id="" action="ppaction://media"/>
            <a:extLst>
              <a:ext uri="{FF2B5EF4-FFF2-40B4-BE49-F238E27FC236}">
                <a16:creationId xmlns:a16="http://schemas.microsoft.com/office/drawing/2014/main" id="{459F4C54-D697-F428-4AD9-46E4E49D2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1788" y="11906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F0037-67DF-C991-0803-6367A7E86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DCB1A4-53DC-20FF-6E49-DD339701454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787B9F-65D0-2E35-771E-9B4621CEAB93}"/>
              </a:ext>
            </a:extLst>
          </p:cNvPr>
          <p:cNvSpPr txBox="1"/>
          <p:nvPr/>
        </p:nvSpPr>
        <p:spPr>
          <a:xfrm>
            <a:off x="521741" y="4636321"/>
            <a:ext cx="810050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finished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having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06217B-48C2-2820-E160-47094D186158}"/>
              </a:ext>
            </a:extLst>
          </p:cNvPr>
          <p:cNvSpPr txBox="1"/>
          <p:nvPr/>
        </p:nvSpPr>
        <p:spPr>
          <a:xfrm>
            <a:off x="1686030" y="690490"/>
            <a:ext cx="57719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終えました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finished  having lunch.">
            <a:hlinkClick r:id="" action="ppaction://media"/>
            <a:extLst>
              <a:ext uri="{FF2B5EF4-FFF2-40B4-BE49-F238E27FC236}">
                <a16:creationId xmlns:a16="http://schemas.microsoft.com/office/drawing/2014/main" id="{D1FE838B-002B-EE83-58A7-A02462C58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5550" y="23574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9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E1A8B-F44C-A0DC-C887-E0F95CE41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6FFE7E-62D3-5FA9-3331-1761EB4FC5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3BF2A2-2901-348A-D604-AF485FDB7DAA}"/>
              </a:ext>
            </a:extLst>
          </p:cNvPr>
          <p:cNvSpPr txBox="1"/>
          <p:nvPr/>
        </p:nvSpPr>
        <p:spPr>
          <a:xfrm>
            <a:off x="278127" y="2917321"/>
            <a:ext cx="858774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finished  having lunch.">
            <a:hlinkClick r:id="" action="ppaction://media"/>
            <a:extLst>
              <a:ext uri="{FF2B5EF4-FFF2-40B4-BE49-F238E27FC236}">
                <a16:creationId xmlns:a16="http://schemas.microsoft.com/office/drawing/2014/main" id="{8B83576B-15C4-472A-767D-191914E6E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5550" y="23574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47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7E875-B3BC-4C91-6A2C-38282ABF9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C08735-9FFB-2B2F-A87B-83CC3658B5E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7D8451-2E81-4920-9A42-5E811F7236BF}"/>
              </a:ext>
            </a:extLst>
          </p:cNvPr>
          <p:cNvSpPr txBox="1"/>
          <p:nvPr/>
        </p:nvSpPr>
        <p:spPr>
          <a:xfrm>
            <a:off x="1686034" y="2321004"/>
            <a:ext cx="57719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終えました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とることを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finished  having lunch.">
            <a:hlinkClick r:id="" action="ppaction://media"/>
            <a:extLst>
              <a:ext uri="{FF2B5EF4-FFF2-40B4-BE49-F238E27FC236}">
                <a16:creationId xmlns:a16="http://schemas.microsoft.com/office/drawing/2014/main" id="{08190F8F-C5F8-BDBC-F9FA-198833984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5550" y="23574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136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16854</TotalTime>
  <Words>1123</Words>
  <Application>Microsoft Office PowerPoint</Application>
  <PresentationFormat>画面に合わせる (4:3)</PresentationFormat>
  <Paragraphs>224</Paragraphs>
  <Slides>56</Slides>
  <Notes>45</Notes>
  <HiddenSlides>0</HiddenSlides>
  <MMClips>45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3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2109</cp:revision>
  <cp:lastPrinted>2016-06-23T16:36:17Z</cp:lastPrinted>
  <dcterms:created xsi:type="dcterms:W3CDTF">2016-05-30T03:13:09Z</dcterms:created>
  <dcterms:modified xsi:type="dcterms:W3CDTF">2025-12-25T03:00:57Z</dcterms:modified>
</cp:coreProperties>
</file>