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74" r:id="rId4"/>
    <p:sldId id="2075" r:id="rId5"/>
    <p:sldId id="2076" r:id="rId6"/>
    <p:sldId id="4232" r:id="rId7"/>
    <p:sldId id="4233" r:id="rId8"/>
    <p:sldId id="4234" r:id="rId9"/>
    <p:sldId id="3534" r:id="rId10"/>
    <p:sldId id="3535" r:id="rId11"/>
    <p:sldId id="3536" r:id="rId12"/>
    <p:sldId id="3702" r:id="rId13"/>
    <p:sldId id="3703" r:id="rId14"/>
    <p:sldId id="3704" r:id="rId15"/>
    <p:sldId id="4235" r:id="rId16"/>
    <p:sldId id="4236" r:id="rId17"/>
    <p:sldId id="4237" r:id="rId18"/>
    <p:sldId id="4238" r:id="rId19"/>
    <p:sldId id="4239" r:id="rId20"/>
    <p:sldId id="4240" r:id="rId21"/>
    <p:sldId id="4282" r:id="rId22"/>
    <p:sldId id="4283" r:id="rId23"/>
    <p:sldId id="4284" r:id="rId24"/>
    <p:sldId id="3708" r:id="rId25"/>
    <p:sldId id="3709" r:id="rId26"/>
    <p:sldId id="3710" r:id="rId27"/>
    <p:sldId id="4285" r:id="rId28"/>
    <p:sldId id="4286" r:id="rId29"/>
    <p:sldId id="4287" r:id="rId30"/>
    <p:sldId id="4288" r:id="rId31"/>
    <p:sldId id="4289" r:id="rId32"/>
    <p:sldId id="4290" r:id="rId33"/>
    <p:sldId id="3646" r:id="rId34"/>
    <p:sldId id="4291" r:id="rId35"/>
    <p:sldId id="4292" r:id="rId36"/>
    <p:sldId id="4293" r:id="rId37"/>
    <p:sldId id="4294" r:id="rId38"/>
    <p:sldId id="4295" r:id="rId39"/>
    <p:sldId id="4296" r:id="rId40"/>
    <p:sldId id="4297" r:id="rId41"/>
    <p:sldId id="4298" r:id="rId42"/>
    <p:sldId id="4299" r:id="rId43"/>
    <p:sldId id="4300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4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D8B995-924D-A28A-CD10-A591122A8C8F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warm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warm">
            <a:hlinkClick r:id="" action="ppaction://media"/>
            <a:extLst>
              <a:ext uri="{FF2B5EF4-FFF2-40B4-BE49-F238E27FC236}">
                <a16:creationId xmlns:a16="http://schemas.microsoft.com/office/drawing/2014/main" id="{8A046CAA-E1D7-D71C-8BB2-A927D3CE1B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111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0548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暖かい</a:t>
            </a:r>
          </a:p>
        </p:txBody>
      </p:sp>
      <p:pic>
        <p:nvPicPr>
          <p:cNvPr id="2" name="warm">
            <a:hlinkClick r:id="" action="ppaction://media"/>
            <a:extLst>
              <a:ext uri="{FF2B5EF4-FFF2-40B4-BE49-F238E27FC236}">
                <a16:creationId xmlns:a16="http://schemas.microsoft.com/office/drawing/2014/main" id="{941F6EAF-303A-D08E-192D-D4F6A1A097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111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278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DBA91-9658-53B3-D550-893846E10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42B3F1-0150-47B5-DA74-E4D57A63E1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CC896B-3A46-6823-5B1E-B1745467078E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C587836-CE0C-D2B8-694E-B65928058F46}"/>
                </a:ext>
              </a:extLst>
            </p:cNvPr>
            <p:cNvSpPr txBox="1"/>
            <p:nvPr/>
          </p:nvSpPr>
          <p:spPr>
            <a:xfrm>
              <a:off x="1028700" y="4007635"/>
              <a:ext cx="7086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5BF172C-E7AF-5375-DDA7-862E7712C31A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ユニフォーム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uniform">
            <a:hlinkClick r:id="" action="ppaction://media"/>
            <a:extLst>
              <a:ext uri="{FF2B5EF4-FFF2-40B4-BE49-F238E27FC236}">
                <a16:creationId xmlns:a16="http://schemas.microsoft.com/office/drawing/2014/main" id="{F8F6E9FB-A0FF-66CD-F1F5-661B8E7AA6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1444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2293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F1E9-91C1-2DBA-E6A6-467F79253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83A7FC-3069-A24D-B67B-389AE2BA80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865F9A9-7B12-BCE8-8285-549567546AC9}"/>
              </a:ext>
            </a:extLst>
          </p:cNvPr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uniform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uniform">
            <a:hlinkClick r:id="" action="ppaction://media"/>
            <a:extLst>
              <a:ext uri="{FF2B5EF4-FFF2-40B4-BE49-F238E27FC236}">
                <a16:creationId xmlns:a16="http://schemas.microsoft.com/office/drawing/2014/main" id="{1B296AF9-5975-60C6-BA85-3551F84283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1444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5303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A4DD5-F739-B3AD-B24B-928DFF9B3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EDCEC4-E992-AFBE-3412-803EA40258E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A049CA-ACDB-1F48-F764-E371A4977A79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ユニフォーム</a:t>
            </a:r>
          </a:p>
        </p:txBody>
      </p:sp>
      <p:pic>
        <p:nvPicPr>
          <p:cNvPr id="2" name="uniform">
            <a:hlinkClick r:id="" action="ppaction://media"/>
            <a:extLst>
              <a:ext uri="{FF2B5EF4-FFF2-40B4-BE49-F238E27FC236}">
                <a16:creationId xmlns:a16="http://schemas.microsoft.com/office/drawing/2014/main" id="{03910453-96C5-DEF2-8140-7A7373FB8D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1444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5376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FFEDA-C8D9-B3FD-8F19-0147A614D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2622C16-AE81-5C26-4F81-533A484057F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35938F6-33E9-1388-C7C5-CB3A26A5CE4D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54E2C05-AA2A-6BFE-236E-AA3C7A16D302}"/>
                </a:ext>
              </a:extLst>
            </p:cNvPr>
            <p:cNvSpPr txBox="1"/>
            <p:nvPr/>
          </p:nvSpPr>
          <p:spPr>
            <a:xfrm>
              <a:off x="939800" y="4007635"/>
              <a:ext cx="7264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6192279-B234-C117-272D-9EF0E1B2C861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運動選手</a:t>
              </a:r>
            </a:p>
          </p:txBody>
        </p:sp>
      </p:grpSp>
      <p:pic>
        <p:nvPicPr>
          <p:cNvPr id="3" name="athlete">
            <a:hlinkClick r:id="" action="ppaction://media"/>
            <a:extLst>
              <a:ext uri="{FF2B5EF4-FFF2-40B4-BE49-F238E27FC236}">
                <a16:creationId xmlns:a16="http://schemas.microsoft.com/office/drawing/2014/main" id="{4138E766-44E4-D8CF-5948-B40F51CAD2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654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0472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C0254-4874-DA93-0CB3-72280EAFB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78AB66F-ADD2-9A39-01CF-62D4ED9FA5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8F2DFF6-D747-8750-B4CB-B7AD7467C393}"/>
              </a:ext>
            </a:extLst>
          </p:cNvPr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athlete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athlete">
            <a:hlinkClick r:id="" action="ppaction://media"/>
            <a:extLst>
              <a:ext uri="{FF2B5EF4-FFF2-40B4-BE49-F238E27FC236}">
                <a16:creationId xmlns:a16="http://schemas.microsoft.com/office/drawing/2014/main" id="{7B729110-C936-65C5-6B43-E7C5A8A5DF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654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385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FD59E-6D6C-1517-17E8-A44E406E5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269FEC-86F7-84AC-E1F6-D08A299D792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5D823B9-AAC9-5D21-72B9-2A72FBC39C8C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運動選手</a:t>
            </a:r>
          </a:p>
        </p:txBody>
      </p:sp>
      <p:pic>
        <p:nvPicPr>
          <p:cNvPr id="3" name="athlete">
            <a:hlinkClick r:id="" action="ppaction://media"/>
            <a:extLst>
              <a:ext uri="{FF2B5EF4-FFF2-40B4-BE49-F238E27FC236}">
                <a16:creationId xmlns:a16="http://schemas.microsoft.com/office/drawing/2014/main" id="{EC8A452F-3CE7-1B20-B2D6-3AE25C4E93F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46175" y="1654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7328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DBA91-9658-53B3-D550-893846E10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42B3F1-0150-47B5-DA74-E4D57A63E1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CC896B-3A46-6823-5B1E-B1745467078E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C587836-CE0C-D2B8-694E-B65928058F4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5BF172C-E7AF-5375-DDA7-862E7712C31A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を避ける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avoid">
            <a:hlinkClick r:id="" action="ppaction://media"/>
            <a:extLst>
              <a:ext uri="{FF2B5EF4-FFF2-40B4-BE49-F238E27FC236}">
                <a16:creationId xmlns:a16="http://schemas.microsoft.com/office/drawing/2014/main" id="{3041CC52-9FDC-81BB-0657-AA494B5896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7075" y="203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3265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F1E9-91C1-2DBA-E6A6-467F79253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83A7FC-3069-A24D-B67B-389AE2BA80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F45D1E-4946-782A-8125-D6F80BCC75FF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avoid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avoid">
            <a:hlinkClick r:id="" action="ppaction://media"/>
            <a:extLst>
              <a:ext uri="{FF2B5EF4-FFF2-40B4-BE49-F238E27FC236}">
                <a16:creationId xmlns:a16="http://schemas.microsoft.com/office/drawing/2014/main" id="{A6BF442E-EA33-810F-94D6-037A161BAB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7075" y="203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003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A4DD5-F739-B3AD-B24B-928DFF9B3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EDCEC4-E992-AFBE-3412-803EA40258E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A049CA-ACDB-1F48-F764-E371A4977A79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を避ける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avoid">
            <a:hlinkClick r:id="" action="ppaction://media"/>
            <a:extLst>
              <a:ext uri="{FF2B5EF4-FFF2-40B4-BE49-F238E27FC236}">
                <a16:creationId xmlns:a16="http://schemas.microsoft.com/office/drawing/2014/main" id="{BE4D2E1F-16B9-F0CD-BC00-0B0C5DB1F5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7075" y="2035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5631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145A0-3668-BD4C-1C98-5E58F561C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F0818A7-C422-9B4B-5051-E00206B8AE0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9616E0-DA9C-DB62-1522-98BCBCED98D7}"/>
              </a:ext>
            </a:extLst>
          </p:cNvPr>
          <p:cNvGrpSpPr/>
          <p:nvPr/>
        </p:nvGrpSpPr>
        <p:grpSpPr>
          <a:xfrm>
            <a:off x="0" y="1852159"/>
            <a:ext cx="9144000" cy="3153682"/>
            <a:chOff x="0" y="1859340"/>
            <a:chExt cx="9144000" cy="31536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0549050-1BC7-773B-0328-CCABE5ADFB4A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[g---] [w-----]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ABA56C5-98AB-1386-B1F0-AE91815C20B3}"/>
                </a:ext>
              </a:extLst>
            </p:cNvPr>
            <p:cNvSpPr txBox="1"/>
            <p:nvPr/>
          </p:nvSpPr>
          <p:spPr>
            <a:xfrm>
              <a:off x="815009" y="185934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体重が増える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ain weight">
            <a:hlinkClick r:id="" action="ppaction://media"/>
            <a:extLst>
              <a:ext uri="{FF2B5EF4-FFF2-40B4-BE49-F238E27FC236}">
                <a16:creationId xmlns:a16="http://schemas.microsoft.com/office/drawing/2014/main" id="{831142A5-0AFC-11E4-2E47-AB73236DD4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263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7214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AAE919-3483-27BA-66F0-71AAD0D66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B2E350A-267E-A262-0CCB-E62E27F2D1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45B8791-07F0-6AF1-32B5-A331058B6C08}"/>
              </a:ext>
            </a:extLst>
          </p:cNvPr>
          <p:cNvSpPr txBox="1"/>
          <p:nvPr/>
        </p:nvSpPr>
        <p:spPr>
          <a:xfrm>
            <a:off x="647700" y="264417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gain weight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gain weight">
            <a:hlinkClick r:id="" action="ppaction://media"/>
            <a:extLst>
              <a:ext uri="{FF2B5EF4-FFF2-40B4-BE49-F238E27FC236}">
                <a16:creationId xmlns:a16="http://schemas.microsoft.com/office/drawing/2014/main" id="{0C342436-9DE5-ACAA-48BA-4A07715F62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263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383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7490E-8219-A372-65A3-84165DB85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B2B207C-85C0-69AE-3E1A-D05B291B504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21C87D6-4BBA-8A19-1A44-44800CC71645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体重が増える</a:t>
            </a:r>
          </a:p>
        </p:txBody>
      </p:sp>
      <p:pic>
        <p:nvPicPr>
          <p:cNvPr id="2" name="gain weight">
            <a:hlinkClick r:id="" action="ppaction://media"/>
            <a:extLst>
              <a:ext uri="{FF2B5EF4-FFF2-40B4-BE49-F238E27FC236}">
                <a16:creationId xmlns:a16="http://schemas.microsoft.com/office/drawing/2014/main" id="{40569EBC-61D2-5536-38AB-70C574BBFC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2636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024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------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上達させる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improve">
            <a:hlinkClick r:id="" action="ppaction://media"/>
            <a:extLst>
              <a:ext uri="{FF2B5EF4-FFF2-40B4-BE49-F238E27FC236}">
                <a16:creationId xmlns:a16="http://schemas.microsoft.com/office/drawing/2014/main" id="{6FDA2857-D1D6-B78D-26F1-3595C189F4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149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020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5792C89-3021-A214-A949-FB8C7FEB665E}"/>
              </a:ext>
            </a:extLst>
          </p:cNvPr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improve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improve">
            <a:hlinkClick r:id="" action="ppaction://media"/>
            <a:extLst>
              <a:ext uri="{FF2B5EF4-FFF2-40B4-BE49-F238E27FC236}">
                <a16:creationId xmlns:a16="http://schemas.microsoft.com/office/drawing/2014/main" id="{6F41E045-5A6F-156B-6EEF-96F56FE92B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149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2621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1E41521-0E0D-0BB9-8FAF-B55A4597D88E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上達させる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improve">
            <a:hlinkClick r:id="" action="ppaction://media"/>
            <a:extLst>
              <a:ext uri="{FF2B5EF4-FFF2-40B4-BE49-F238E27FC236}">
                <a16:creationId xmlns:a16="http://schemas.microsoft.com/office/drawing/2014/main" id="{7C71F008-91D9-BF1E-3923-C111D47DACB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936625" y="11493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9752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B2761A-B1F2-2F04-9484-555853AA8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802C102-F5EB-2F3C-6247-25687CC9975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EE4EC60-6301-8F67-39CA-5DE87A580EB3}"/>
              </a:ext>
            </a:extLst>
          </p:cNvPr>
          <p:cNvGrpSpPr/>
          <p:nvPr/>
        </p:nvGrpSpPr>
        <p:grpSpPr>
          <a:xfrm>
            <a:off x="0" y="1852159"/>
            <a:ext cx="9144000" cy="3153682"/>
            <a:chOff x="0" y="1859340"/>
            <a:chExt cx="9144000" cy="31536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0E4732F-C2FA-219E-EF8D-1E4BA1C5B949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[l---] [w-----]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1B9E86D-0995-E8EA-782E-79D52E1848C3}"/>
                </a:ext>
              </a:extLst>
            </p:cNvPr>
            <p:cNvSpPr txBox="1"/>
            <p:nvPr/>
          </p:nvSpPr>
          <p:spPr>
            <a:xfrm>
              <a:off x="815009" y="185934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体重が減る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lose weight">
            <a:hlinkClick r:id="" action="ppaction://media"/>
            <a:extLst>
              <a:ext uri="{FF2B5EF4-FFF2-40B4-BE49-F238E27FC236}">
                <a16:creationId xmlns:a16="http://schemas.microsoft.com/office/drawing/2014/main" id="{1CF89A7C-B782-B6CB-EBB1-FC6F7BC47C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41400" y="1139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984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4363D-4B05-7F91-65AF-83ADBE9A9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A0C728-095A-95F9-F04C-77FA227C0E9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251A5C-DED3-209E-86E3-E40905EF4632}"/>
              </a:ext>
            </a:extLst>
          </p:cNvPr>
          <p:cNvSpPr txBox="1"/>
          <p:nvPr/>
        </p:nvSpPr>
        <p:spPr>
          <a:xfrm>
            <a:off x="647700" y="264417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lose weight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lose weight">
            <a:hlinkClick r:id="" action="ppaction://media"/>
            <a:extLst>
              <a:ext uri="{FF2B5EF4-FFF2-40B4-BE49-F238E27FC236}">
                <a16:creationId xmlns:a16="http://schemas.microsoft.com/office/drawing/2014/main" id="{053BA38E-36C8-725E-B4E0-630070D6EF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41400" y="1139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1630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9ECF4-1F3E-329E-F9C2-10773C293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834E04D-8868-98ED-E802-1D2736D3277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1C60A39-A0FE-EFC5-DD91-D75E604037AB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体重が減る</a:t>
            </a:r>
          </a:p>
        </p:txBody>
      </p:sp>
      <p:pic>
        <p:nvPicPr>
          <p:cNvPr id="3" name="lose weight">
            <a:hlinkClick r:id="" action="ppaction://media"/>
            <a:extLst>
              <a:ext uri="{FF2B5EF4-FFF2-40B4-BE49-F238E27FC236}">
                <a16:creationId xmlns:a16="http://schemas.microsoft.com/office/drawing/2014/main" id="{8AEC2F14-080C-F461-4A57-57CF4E7FD4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41400" y="11398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4693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0A630AD-3B16-1F10-5B3F-A5224739B1D5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A8AE1F4-6934-22AA-6E08-952D27389F9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65D4435-74BD-5498-83AF-3CE7B8B27369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セーター </a:t>
              </a:r>
            </a:p>
          </p:txBody>
        </p:sp>
      </p:grpSp>
      <p:pic>
        <p:nvPicPr>
          <p:cNvPr id="10" name="sweater">
            <a:hlinkClick r:id="" action="ppaction://media"/>
            <a:extLst>
              <a:ext uri="{FF2B5EF4-FFF2-40B4-BE49-F238E27FC236}">
                <a16:creationId xmlns:a16="http://schemas.microsoft.com/office/drawing/2014/main" id="{52EB1098-62C9-FDF8-00E5-C99544B0A3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50950" y="2187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7949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1B816-8F6F-6C4F-4633-CC468A18F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2F193D9-A13A-C8ED-1E42-BDB6611F2A8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E8BA987-6B29-3E2E-2650-9512E74D8DCA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16E9491-C0F7-460B-BD81-CC670938440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8787FED-D722-BA92-A17C-E9EB3FAFB8F6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する間に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62E8AA42-BBBE-69AD-6BC9-4C60A8E79C3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while">
            <a:hlinkClick r:id="" action="ppaction://media"/>
            <a:extLst>
              <a:ext uri="{FF2B5EF4-FFF2-40B4-BE49-F238E27FC236}">
                <a16:creationId xmlns:a16="http://schemas.microsoft.com/office/drawing/2014/main" id="{2F01D824-0802-4059-9638-5FA7D5404B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254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460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1EC1CE-A5A6-7440-21A3-64F2BE08C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EE7CB00-9553-45B8-FF3E-A77FF23DC61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800D080-597F-7E3A-8A7F-B15FD1B246BD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while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163C9B6-E20D-D9A9-C190-83648AF8B1F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while">
            <a:hlinkClick r:id="" action="ppaction://media"/>
            <a:extLst>
              <a:ext uri="{FF2B5EF4-FFF2-40B4-BE49-F238E27FC236}">
                <a16:creationId xmlns:a16="http://schemas.microsoft.com/office/drawing/2014/main" id="{A4F57C12-6F0D-3898-48AD-50420F97E3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27125" y="1254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3438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09C7E-29BA-D6C0-F440-130DA537D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7A1C6DA-860C-D6F4-FD11-E122D4DF359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926CAE-714F-025C-01F3-71E6AC7913C8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する間に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  <p:pic>
        <p:nvPicPr>
          <p:cNvPr id="6" name="while">
            <a:hlinkClick r:id="" action="ppaction://media"/>
            <a:extLst>
              <a:ext uri="{FF2B5EF4-FFF2-40B4-BE49-F238E27FC236}">
                <a16:creationId xmlns:a16="http://schemas.microsoft.com/office/drawing/2014/main" id="{1DC64959-626B-C3B3-9FB9-585D38FC321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127125" y="12541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402568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2F0D2-A155-1C24-CC96-FF13ADFCC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B1BF59A-B4CE-18C5-1837-AE051FCDB7D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8F96300-030F-C28B-A599-2C2DC55C5EC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C7744A9-124A-EACF-1E43-8646EAC7FFB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A2C36CB-2CA7-C839-5E03-D41238495D1E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4309921-615E-0A85-C4E0-F2F2DBE073E8}"/>
                </a:ext>
              </a:extLst>
            </p:cNvPr>
            <p:cNvSpPr txBox="1"/>
            <p:nvPr/>
          </p:nvSpPr>
          <p:spPr>
            <a:xfrm>
              <a:off x="657225" y="4007635"/>
              <a:ext cx="78295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sweater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413A17A-3526-BAEB-FD71-0F759D6B8D08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セーター </a:t>
              </a:r>
            </a:p>
          </p:txBody>
        </p:sp>
      </p:grpSp>
      <p:pic>
        <p:nvPicPr>
          <p:cNvPr id="10" name="sweater">
            <a:hlinkClick r:id="" action="ppaction://media"/>
            <a:extLst>
              <a:ext uri="{FF2B5EF4-FFF2-40B4-BE49-F238E27FC236}">
                <a16:creationId xmlns:a16="http://schemas.microsoft.com/office/drawing/2014/main" id="{73F3A3D3-C756-049E-7EE6-417D5D0DDD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50950" y="2187575"/>
            <a:ext cx="406400" cy="406400"/>
          </a:xfrm>
          <a:prstGeom prst="rect">
            <a:avLst/>
          </a:prstGeom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01A0932-DEEA-D980-BAB5-B085871B8847}"/>
              </a:ext>
            </a:extLst>
          </p:cNvPr>
          <p:cNvSpPr/>
          <p:nvPr/>
        </p:nvSpPr>
        <p:spPr>
          <a:xfrm>
            <a:off x="1924051" y="3429000"/>
            <a:ext cx="53467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1827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7C2E6-AED1-86A8-798E-B889B60BA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F9FCDDF-B63F-00DA-2EFB-CC301B9B866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B403D44-E5CC-9C4F-FE38-786B3C07DA9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DDBB99-AFDD-DEAB-90FA-480E90B2FA9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3517CC7-A2B8-4CE3-3D91-E061F8D56C0C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4709D238-2153-25FE-F394-71FE847282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sweat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AFA0469-B332-1BD3-A0F5-365B64815868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汗をかく</a:t>
              </a:r>
            </a:p>
          </p:txBody>
        </p:sp>
      </p:grpSp>
      <p:pic>
        <p:nvPicPr>
          <p:cNvPr id="3" name="sweat">
            <a:hlinkClick r:id="" action="ppaction://media"/>
            <a:extLst>
              <a:ext uri="{FF2B5EF4-FFF2-40B4-BE49-F238E27FC236}">
                <a16:creationId xmlns:a16="http://schemas.microsoft.com/office/drawing/2014/main" id="{3215198F-2A06-173B-48EA-5C98BC3D97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79500" y="14065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7E92173-FFB0-6CE5-3BD6-40A26A77FF31}"/>
              </a:ext>
            </a:extLst>
          </p:cNvPr>
          <p:cNvSpPr/>
          <p:nvPr/>
        </p:nvSpPr>
        <p:spPr>
          <a:xfrm>
            <a:off x="2438401" y="3429000"/>
            <a:ext cx="4318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048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F709F-DF82-6E47-D106-BBB56BC68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40C2CE8-D684-A471-C806-45F46566A98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226EF18-6E46-463F-C719-FB77610E1C4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256E481-D3D0-4D20-3B11-295FD4C959F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5B84816-F5E4-F938-E7D7-E450C13848AF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47D003-027E-CBB4-E098-68C7ADB0165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warm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45D60BC-F527-D746-707D-0B465CCA67A9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暖かい</a:t>
              </a:r>
            </a:p>
          </p:txBody>
        </p:sp>
      </p:grpSp>
      <p:pic>
        <p:nvPicPr>
          <p:cNvPr id="2" name="warm">
            <a:hlinkClick r:id="" action="ppaction://media"/>
            <a:extLst>
              <a:ext uri="{FF2B5EF4-FFF2-40B4-BE49-F238E27FC236}">
                <a16:creationId xmlns:a16="http://schemas.microsoft.com/office/drawing/2014/main" id="{1C9FDB3E-5738-823A-2E13-62279A8DA6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60425" y="11112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3309F5D-D291-5917-A3E4-56BC9C2A351B}"/>
              </a:ext>
            </a:extLst>
          </p:cNvPr>
          <p:cNvSpPr/>
          <p:nvPr/>
        </p:nvSpPr>
        <p:spPr>
          <a:xfrm>
            <a:off x="2647951" y="3429000"/>
            <a:ext cx="38989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89819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C0E6C-2D07-5B0F-E8B3-BF4FA1FE2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5398AC2-BCC3-B48F-C7EB-49CF8CBF68E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ED6CDF7-E8C1-45A3-EBD7-4887B41A033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E83913A-46BE-15E2-20C5-E30F3881EA9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E2DDAC3-FF4F-1549-694F-131A800CC4BC}"/>
              </a:ext>
            </a:extLst>
          </p:cNvPr>
          <p:cNvGrpSpPr/>
          <p:nvPr/>
        </p:nvGrpSpPr>
        <p:grpSpPr>
          <a:xfrm>
            <a:off x="647700" y="1786454"/>
            <a:ext cx="7848600" cy="3285092"/>
            <a:chOff x="647700" y="2292203"/>
            <a:chExt cx="7848600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75A0E8E-D16C-ED29-5610-8237679A87DB}"/>
                </a:ext>
              </a:extLst>
            </p:cNvPr>
            <p:cNvSpPr txBox="1"/>
            <p:nvPr/>
          </p:nvSpPr>
          <p:spPr>
            <a:xfrm>
              <a:off x="647700" y="4007635"/>
              <a:ext cx="7848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uniform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77058B8-C906-2523-3F36-7832BE907BC3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ユニフォーム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uniform">
            <a:hlinkClick r:id="" action="ppaction://media"/>
            <a:extLst>
              <a:ext uri="{FF2B5EF4-FFF2-40B4-BE49-F238E27FC236}">
                <a16:creationId xmlns:a16="http://schemas.microsoft.com/office/drawing/2014/main" id="{DA047EDE-C2CE-9104-BAA0-F2F83AE53F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9975" y="14446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27465FC-9DC4-BFA8-1069-4878357D8737}"/>
              </a:ext>
            </a:extLst>
          </p:cNvPr>
          <p:cNvSpPr/>
          <p:nvPr/>
        </p:nvSpPr>
        <p:spPr>
          <a:xfrm>
            <a:off x="1914526" y="3299416"/>
            <a:ext cx="53657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9802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15DE98-A8DE-3CB1-F47F-9DD9738E1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E9FACBE-57B9-FB12-0A76-A2607FA3C08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2656206-1429-14F9-5D8D-D7FA75A692C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A48FC0B-4EFF-C68F-C987-BB8445C0590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32E00B4-322D-E857-D0F9-76F654E5853E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297761D-8C88-7674-69DC-CD9A692B53EB}"/>
                </a:ext>
              </a:extLst>
            </p:cNvPr>
            <p:cNvSpPr txBox="1"/>
            <p:nvPr/>
          </p:nvSpPr>
          <p:spPr>
            <a:xfrm>
              <a:off x="939800" y="4007635"/>
              <a:ext cx="7264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athlete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886C5EC-589F-DA41-8477-FAD590F0C990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運動選手</a:t>
              </a:r>
            </a:p>
          </p:txBody>
        </p:sp>
      </p:grpSp>
      <p:pic>
        <p:nvPicPr>
          <p:cNvPr id="3" name="athlete">
            <a:hlinkClick r:id="" action="ppaction://media"/>
            <a:extLst>
              <a:ext uri="{FF2B5EF4-FFF2-40B4-BE49-F238E27FC236}">
                <a16:creationId xmlns:a16="http://schemas.microsoft.com/office/drawing/2014/main" id="{0B52EC45-E6AD-792F-DA52-0268D91E8D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46175" y="1654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621FE8E-BBC5-3AAB-991A-1519F08355D6}"/>
              </a:ext>
            </a:extLst>
          </p:cNvPr>
          <p:cNvSpPr/>
          <p:nvPr/>
        </p:nvSpPr>
        <p:spPr>
          <a:xfrm>
            <a:off x="2146301" y="3409950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990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4C53D-2BCE-FD0B-C970-F57F8935B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7962070-9E0C-7EEB-F39B-CE71445011A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50D2003-B531-9B84-6277-75BEED2F87F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A04B311-F93E-7E3C-575E-AC37225B6ED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28854A4-2283-D824-6354-55B470F5F400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9ABC88F-A7D9-4280-30D9-49F59A94CF0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avoid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47D97EB-47A2-243F-893C-544E3CE40FFE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を避ける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avoid">
            <a:hlinkClick r:id="" action="ppaction://media"/>
            <a:extLst>
              <a:ext uri="{FF2B5EF4-FFF2-40B4-BE49-F238E27FC236}">
                <a16:creationId xmlns:a16="http://schemas.microsoft.com/office/drawing/2014/main" id="{371E190C-CDED-8A12-1586-C11F9D59F2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7075" y="2035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7815B1E-A0A1-CE46-41C5-96F98FD86F3E}"/>
              </a:ext>
            </a:extLst>
          </p:cNvPr>
          <p:cNvSpPr/>
          <p:nvPr/>
        </p:nvSpPr>
        <p:spPr>
          <a:xfrm>
            <a:off x="2705101" y="3299416"/>
            <a:ext cx="3784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89700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DE2BF1-D118-D8AE-69E5-8418B60D32F1}"/>
              </a:ext>
            </a:extLst>
          </p:cNvPr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sweater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sweater">
            <a:hlinkClick r:id="" action="ppaction://media"/>
            <a:extLst>
              <a:ext uri="{FF2B5EF4-FFF2-40B4-BE49-F238E27FC236}">
                <a16:creationId xmlns:a16="http://schemas.microsoft.com/office/drawing/2014/main" id="{19FDBDD3-9F34-1B4C-FC8D-2AD3033619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50950" y="2187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535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C56BC-F874-8A6E-7A3F-253FFE8A9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066A25C-1501-B4A3-CC1C-20E9FC80E83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8AB530E-2AAE-2407-25DA-0576F32F241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CCFEF2A-0D0D-3B65-5FEF-2DF8D9FAA65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D5CAF95-FE72-D380-5669-47040F3E7237}"/>
              </a:ext>
            </a:extLst>
          </p:cNvPr>
          <p:cNvGrpSpPr/>
          <p:nvPr/>
        </p:nvGrpSpPr>
        <p:grpSpPr>
          <a:xfrm>
            <a:off x="0" y="1852159"/>
            <a:ext cx="9144000" cy="3030572"/>
            <a:chOff x="0" y="1859340"/>
            <a:chExt cx="9144000" cy="303057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0EAED64-DF6D-0EBB-27EA-58C04AE74BFE}"/>
                </a:ext>
              </a:extLst>
            </p:cNvPr>
            <p:cNvSpPr txBox="1"/>
            <p:nvPr/>
          </p:nvSpPr>
          <p:spPr>
            <a:xfrm>
              <a:off x="0" y="3689583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[gain] [weight]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4658FC0-C2D9-6F4C-5ACC-E601C378A1FE}"/>
                </a:ext>
              </a:extLst>
            </p:cNvPr>
            <p:cNvSpPr txBox="1"/>
            <p:nvPr/>
          </p:nvSpPr>
          <p:spPr>
            <a:xfrm>
              <a:off x="815009" y="185934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体重が増える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ain weight">
            <a:hlinkClick r:id="" action="ppaction://media"/>
            <a:extLst>
              <a:ext uri="{FF2B5EF4-FFF2-40B4-BE49-F238E27FC236}">
                <a16:creationId xmlns:a16="http://schemas.microsoft.com/office/drawing/2014/main" id="{B32B4BFB-07A3-46EF-6511-33A050FB32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79475" y="12636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C65DE57-F06B-8080-DC5F-2FA4154AFE03}"/>
              </a:ext>
            </a:extLst>
          </p:cNvPr>
          <p:cNvSpPr/>
          <p:nvPr/>
        </p:nvSpPr>
        <p:spPr>
          <a:xfrm>
            <a:off x="1231901" y="3617079"/>
            <a:ext cx="2197099" cy="134544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99F80AD-1949-DFD9-4560-EEB1E2F3E4D3}"/>
              </a:ext>
            </a:extLst>
          </p:cNvPr>
          <p:cNvSpPr/>
          <p:nvPr/>
        </p:nvSpPr>
        <p:spPr>
          <a:xfrm>
            <a:off x="4448175" y="3617079"/>
            <a:ext cx="3463924" cy="134544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4236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18783-D134-424A-6646-80F536A13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AC07271-99E9-A784-7F73-CAA37BBA96B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86590E0-2FFB-E7F2-FBD0-77490CFFB2F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729DD8-1E6F-CA52-72EE-9C9E16C7EBC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BAF122B-2C01-66F3-770C-A934129EC298}"/>
              </a:ext>
            </a:extLst>
          </p:cNvPr>
          <p:cNvGrpSpPr/>
          <p:nvPr/>
        </p:nvGrpSpPr>
        <p:grpSpPr>
          <a:xfrm>
            <a:off x="0" y="1392103"/>
            <a:ext cx="9144000" cy="4073794"/>
            <a:chOff x="0" y="829370"/>
            <a:chExt cx="9144000" cy="407379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DA61506-113D-9CAC-5689-CE0C555A5C8F}"/>
                </a:ext>
              </a:extLst>
            </p:cNvPr>
            <p:cNvSpPr txBox="1"/>
            <p:nvPr/>
          </p:nvSpPr>
          <p:spPr>
            <a:xfrm>
              <a:off x="0" y="370283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improve</a:t>
              </a:r>
              <a:r>
                <a:rPr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4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260AF79-825C-77F2-9A61-EAFC16C027C1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上達させる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improve">
            <a:hlinkClick r:id="" action="ppaction://media"/>
            <a:extLst>
              <a:ext uri="{FF2B5EF4-FFF2-40B4-BE49-F238E27FC236}">
                <a16:creationId xmlns:a16="http://schemas.microsoft.com/office/drawing/2014/main" id="{2013696F-5205-D091-54A3-FBDA8CE7DD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6625" y="114935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ED66020-51A0-3191-AFE6-0E44C4E4554B}"/>
              </a:ext>
            </a:extLst>
          </p:cNvPr>
          <p:cNvSpPr/>
          <p:nvPr/>
        </p:nvSpPr>
        <p:spPr>
          <a:xfrm>
            <a:off x="2552701" y="3905701"/>
            <a:ext cx="4089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8886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6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FADCB-F825-C6C3-21D8-A107636D8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399D4E0-9B37-C2D9-0851-D985873056C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E170CC1-9267-32F5-CD2F-DB77AAD7A79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4B90DE0-5D45-607F-F5BF-7DAD1F56338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503255C-87F5-9FDE-39D1-71FC13202E6B}"/>
              </a:ext>
            </a:extLst>
          </p:cNvPr>
          <p:cNvGrpSpPr/>
          <p:nvPr/>
        </p:nvGrpSpPr>
        <p:grpSpPr>
          <a:xfrm>
            <a:off x="0" y="1852159"/>
            <a:ext cx="9144000" cy="3030572"/>
            <a:chOff x="0" y="1859340"/>
            <a:chExt cx="9144000" cy="303057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C8E5619-E4EA-D66C-2A98-69E6ACA579C3}"/>
                </a:ext>
              </a:extLst>
            </p:cNvPr>
            <p:cNvSpPr txBox="1"/>
            <p:nvPr/>
          </p:nvSpPr>
          <p:spPr>
            <a:xfrm>
              <a:off x="0" y="3689583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[lose] [weight]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050F5D5-017B-35EF-EA7B-EF9FC4DDF10D}"/>
                </a:ext>
              </a:extLst>
            </p:cNvPr>
            <p:cNvSpPr txBox="1"/>
            <p:nvPr/>
          </p:nvSpPr>
          <p:spPr>
            <a:xfrm>
              <a:off x="815009" y="185934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体重が減る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lose weight">
            <a:hlinkClick r:id="" action="ppaction://media"/>
            <a:extLst>
              <a:ext uri="{FF2B5EF4-FFF2-40B4-BE49-F238E27FC236}">
                <a16:creationId xmlns:a16="http://schemas.microsoft.com/office/drawing/2014/main" id="{82E56BE1-A027-0EE3-7ABC-47AB1E06A2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41400" y="1139825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051BD2-742B-8FF8-501E-866DEE95D1DC}"/>
              </a:ext>
            </a:extLst>
          </p:cNvPr>
          <p:cNvSpPr/>
          <p:nvPr/>
        </p:nvSpPr>
        <p:spPr>
          <a:xfrm>
            <a:off x="1231901" y="3617079"/>
            <a:ext cx="2197099" cy="134544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A433534-2095-8C86-0FB3-FBA72D1ED85B}"/>
              </a:ext>
            </a:extLst>
          </p:cNvPr>
          <p:cNvSpPr/>
          <p:nvPr/>
        </p:nvSpPr>
        <p:spPr>
          <a:xfrm>
            <a:off x="4448175" y="3617079"/>
            <a:ext cx="3463924" cy="134544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43492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F3EB9-B72E-31F9-DBF3-1B98C5994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981791D-AC6B-2252-E574-B44D8AC2E6B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174EC1A-719F-1612-C42C-6BF31872503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3D9A111-3F83-97A5-FFF5-0AD93D6B236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C80D88D-2DBE-FF7F-5243-1A3034894E84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C60468D-0A35-D011-3512-84340EF660E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while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5BB6134-D6D6-69A4-7C53-A1BCC2180B31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する間に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EE366392-BD97-EC20-C887-67160C887B7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while">
            <a:hlinkClick r:id="" action="ppaction://media"/>
            <a:extLst>
              <a:ext uri="{FF2B5EF4-FFF2-40B4-BE49-F238E27FC236}">
                <a16:creationId xmlns:a16="http://schemas.microsoft.com/office/drawing/2014/main" id="{A06B6334-64DF-D4DB-7BE4-F10D28717E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27125" y="1254125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A9C1D19-0929-4157-D876-BB5A288090DF}"/>
              </a:ext>
            </a:extLst>
          </p:cNvPr>
          <p:cNvSpPr/>
          <p:nvPr/>
        </p:nvSpPr>
        <p:spPr>
          <a:xfrm>
            <a:off x="2771776" y="3236514"/>
            <a:ext cx="36512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9274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3395156-8433-3A3A-5F43-02524E71041A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セーター </a:t>
            </a:r>
          </a:p>
        </p:txBody>
      </p:sp>
      <p:pic>
        <p:nvPicPr>
          <p:cNvPr id="5" name="sweater">
            <a:hlinkClick r:id="" action="ppaction://media"/>
            <a:extLst>
              <a:ext uri="{FF2B5EF4-FFF2-40B4-BE49-F238E27FC236}">
                <a16:creationId xmlns:a16="http://schemas.microsoft.com/office/drawing/2014/main" id="{6205E9D3-F1DB-FD65-C2B1-6892CEB366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50950" y="2187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7174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BF53D-1B51-913D-60EF-8C8AE8A79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B334DE4-A0B6-6513-A5A7-E8A5F3E892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5D0A6D9-1B55-5B02-48C8-DACBB8D4487A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2779B9F-EB05-635C-8326-1D1F70BB72E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2165539-F5BA-0920-BC10-B4A44892637F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汗をかく</a:t>
              </a:r>
            </a:p>
          </p:txBody>
        </p:sp>
      </p:grpSp>
      <p:pic>
        <p:nvPicPr>
          <p:cNvPr id="3" name="sweat">
            <a:hlinkClick r:id="" action="ppaction://media"/>
            <a:extLst>
              <a:ext uri="{FF2B5EF4-FFF2-40B4-BE49-F238E27FC236}">
                <a16:creationId xmlns:a16="http://schemas.microsoft.com/office/drawing/2014/main" id="{5EEE3027-7DC0-87A6-D6CE-3C3E46CB4F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1406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6361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37E47-CCE8-27BA-FEA0-414AEBEAA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97DE183-CF48-50D0-BCBA-E24BC74A1B7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F5DC4BE-A053-8D24-3090-89CB139C0289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sweat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4" name="sweat">
            <a:hlinkClick r:id="" action="ppaction://media"/>
            <a:extLst>
              <a:ext uri="{FF2B5EF4-FFF2-40B4-BE49-F238E27FC236}">
                <a16:creationId xmlns:a16="http://schemas.microsoft.com/office/drawing/2014/main" id="{D4A9CEE5-2191-29C1-A33D-A03E81C066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1406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1519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B4D307-7614-7BEB-4957-4E67C424D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1FC9460-00E2-F981-250E-D7E57FBF23C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064186F-8FDC-1996-5364-97A8CF8D13B3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汗をかく</a:t>
            </a:r>
          </a:p>
        </p:txBody>
      </p:sp>
      <p:pic>
        <p:nvPicPr>
          <p:cNvPr id="3" name="sweat">
            <a:hlinkClick r:id="" action="ppaction://media"/>
            <a:extLst>
              <a:ext uri="{FF2B5EF4-FFF2-40B4-BE49-F238E27FC236}">
                <a16:creationId xmlns:a16="http://schemas.microsoft.com/office/drawing/2014/main" id="{109F339A-A564-6898-3B54-28363C94761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79500" y="1406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7689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暖かい</a:t>
              </a:r>
            </a:p>
          </p:txBody>
        </p:sp>
      </p:grpSp>
      <p:pic>
        <p:nvPicPr>
          <p:cNvPr id="2" name="warm">
            <a:hlinkClick r:id="" action="ppaction://media"/>
            <a:extLst>
              <a:ext uri="{FF2B5EF4-FFF2-40B4-BE49-F238E27FC236}">
                <a16:creationId xmlns:a16="http://schemas.microsoft.com/office/drawing/2014/main" id="{73659B78-46DB-5452-20AB-1DB7BD7BF4F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60425" y="1111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1926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16853</TotalTime>
  <Words>214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2109</cp:revision>
  <cp:lastPrinted>2016-06-23T16:36:17Z</cp:lastPrinted>
  <dcterms:created xsi:type="dcterms:W3CDTF">2016-05-30T03:13:09Z</dcterms:created>
  <dcterms:modified xsi:type="dcterms:W3CDTF">2025-12-25T03:01:44Z</dcterms:modified>
</cp:coreProperties>
</file>