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37" r:id="rId4"/>
    <p:sldId id="2138" r:id="rId5"/>
    <p:sldId id="2139" r:id="rId6"/>
    <p:sldId id="2140" r:id="rId7"/>
    <p:sldId id="2141" r:id="rId8"/>
    <p:sldId id="2142" r:id="rId9"/>
    <p:sldId id="2143" r:id="rId10"/>
    <p:sldId id="2144" r:id="rId11"/>
    <p:sldId id="2145" r:id="rId12"/>
    <p:sldId id="2146" r:id="rId13"/>
    <p:sldId id="2147" r:id="rId14"/>
    <p:sldId id="2148" r:id="rId15"/>
    <p:sldId id="2149" r:id="rId16"/>
    <p:sldId id="2150" r:id="rId17"/>
    <p:sldId id="2151" r:id="rId18"/>
    <p:sldId id="2128" r:id="rId19"/>
    <p:sldId id="2129" r:id="rId20"/>
    <p:sldId id="2130" r:id="rId21"/>
    <p:sldId id="2134" r:id="rId22"/>
    <p:sldId id="2135" r:id="rId23"/>
    <p:sldId id="2136" r:id="rId24"/>
    <p:sldId id="2131" r:id="rId25"/>
    <p:sldId id="2132" r:id="rId26"/>
    <p:sldId id="2133" r:id="rId27"/>
    <p:sldId id="3622" r:id="rId28"/>
    <p:sldId id="4224" r:id="rId29"/>
    <p:sldId id="4225" r:id="rId30"/>
    <p:sldId id="4226" r:id="rId31"/>
    <p:sldId id="4227" r:id="rId32"/>
    <p:sldId id="4228" r:id="rId33"/>
    <p:sldId id="4229" r:id="rId34"/>
    <p:sldId id="4230" r:id="rId35"/>
    <p:sldId id="4231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climb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3_climb">
            <a:hlinkClick r:id="" action="ppaction://media"/>
            <a:extLst>
              <a:ext uri="{FF2B5EF4-FFF2-40B4-BE49-F238E27FC236}">
                <a16:creationId xmlns:a16="http://schemas.microsoft.com/office/drawing/2014/main" id="{3ACED837-461C-4824-AAD2-8B1C42A439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-9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2511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3D2D63-A4EF-47F5-8129-FD6DAB6354A8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にのぼる</a:t>
            </a:r>
          </a:p>
        </p:txBody>
      </p:sp>
      <p:pic>
        <p:nvPicPr>
          <p:cNvPr id="6" name="G2_L13_kihon_v3_climb">
            <a:hlinkClick r:id="" action="ppaction://media"/>
            <a:extLst>
              <a:ext uri="{FF2B5EF4-FFF2-40B4-BE49-F238E27FC236}">
                <a16:creationId xmlns:a16="http://schemas.microsoft.com/office/drawing/2014/main" id="{D0A74481-B5A4-4C38-8542-2C52057D99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-9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206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8F77E2D-8079-4E76-8958-EE55DB5FD60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DA6D543-9027-4084-98DD-A9484A36270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C45AB8D-FF35-4B0C-B8E5-1EB2D5680F7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3_kihon_v4_Mt">
            <a:hlinkClick r:id="" action="ppaction://media"/>
            <a:extLst>
              <a:ext uri="{FF2B5EF4-FFF2-40B4-BE49-F238E27FC236}">
                <a16:creationId xmlns:a16="http://schemas.microsoft.com/office/drawing/2014/main" id="{AF7F14C0-A13F-445D-8DF3-2B512E467A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2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426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Mt.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4_Mt">
            <a:hlinkClick r:id="" action="ppaction://media"/>
            <a:extLst>
              <a:ext uri="{FF2B5EF4-FFF2-40B4-BE49-F238E27FC236}">
                <a16:creationId xmlns:a16="http://schemas.microsoft.com/office/drawing/2014/main" id="{86B72D0A-5171-4106-BB52-BD3AC38F86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2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99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D86CDE-1C5E-473F-8EC5-A12E2738984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山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3_kihon_v4_Mt">
            <a:hlinkClick r:id="" action="ppaction://media"/>
            <a:extLst>
              <a:ext uri="{FF2B5EF4-FFF2-40B4-BE49-F238E27FC236}">
                <a16:creationId xmlns:a16="http://schemas.microsoft.com/office/drawing/2014/main" id="{284DB2A7-14B4-468E-A51B-F4D8F46325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20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77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55946"/>
            <a:ext cx="9144000" cy="2946109"/>
            <a:chOff x="0" y="2650007"/>
            <a:chExt cx="9144000" cy="294610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[t---]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89EF697B-633F-4D57-ACEB-0CA6229A98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1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that time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F9108989-2CA8-42F5-9927-9778A832FC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EC7C8B4-0D13-4D40-8F8D-ECBBD6738364}"/>
              </a:ext>
            </a:extLst>
          </p:cNvPr>
          <p:cNvSpPr txBox="1"/>
          <p:nvPr/>
        </p:nvSpPr>
        <p:spPr>
          <a:xfrm>
            <a:off x="834889" y="2728809"/>
            <a:ext cx="811033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そのとき</a:t>
            </a:r>
            <a:r>
              <a: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8500" b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715C0678-BDB5-4EF1-87ED-26C0AF1064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524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43D0D0-7FA9-4CBB-B2A3-AD8F50EEFB0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05854" y="4007635"/>
              <a:ext cx="73322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歴史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3_kihon_v6_history">
            <a:hlinkClick r:id="" action="ppaction://media"/>
            <a:extLst>
              <a:ext uri="{FF2B5EF4-FFF2-40B4-BE49-F238E27FC236}">
                <a16:creationId xmlns:a16="http://schemas.microsoft.com/office/drawing/2014/main" id="{48559AE2-B437-4478-8FDE-16CD9E1A43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082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2642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history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6_history">
            <a:hlinkClick r:id="" action="ppaction://media"/>
            <a:extLst>
              <a:ext uri="{FF2B5EF4-FFF2-40B4-BE49-F238E27FC236}">
                <a16:creationId xmlns:a16="http://schemas.microsoft.com/office/drawing/2014/main" id="{506827A0-B249-4984-91A6-2AF40B8677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082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423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歴史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3_kihon_v6_history">
            <a:hlinkClick r:id="" action="ppaction://media"/>
            <a:extLst>
              <a:ext uri="{FF2B5EF4-FFF2-40B4-BE49-F238E27FC236}">
                <a16:creationId xmlns:a16="http://schemas.microsoft.com/office/drawing/2014/main" id="{DADCAB5F-8DC9-4D5C-9934-6C6CC9BAFF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08225" y="1577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788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2_L13_kihon_v7_important">
            <a:hlinkClick r:id="" action="ppaction://media"/>
            <a:extLst>
              <a:ext uri="{FF2B5EF4-FFF2-40B4-BE49-F238E27FC236}">
                <a16:creationId xmlns:a16="http://schemas.microsoft.com/office/drawing/2014/main" id="{280AE42B-FA39-4A74-A5C5-91DD2A0D38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9302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58B4C9D-32FE-ECB4-79AC-64C1B2ABEC39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D3D27B-94AA-3F0C-3C52-A403C1F93F64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E3796C5-8E47-5B14-3A35-B31141B65D23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大切な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9784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8870" y="2536448"/>
            <a:ext cx="76862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important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7_important">
            <a:hlinkClick r:id="" action="ppaction://media"/>
            <a:extLst>
              <a:ext uri="{FF2B5EF4-FFF2-40B4-BE49-F238E27FC236}">
                <a16:creationId xmlns:a16="http://schemas.microsoft.com/office/drawing/2014/main" id="{293C17A8-71C5-4199-802D-F675162BBB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2609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3_kihon_v7_important">
            <a:hlinkClick r:id="" action="ppaction://media"/>
            <a:extLst>
              <a:ext uri="{FF2B5EF4-FFF2-40B4-BE49-F238E27FC236}">
                <a16:creationId xmlns:a16="http://schemas.microsoft.com/office/drawing/2014/main" id="{93373425-F7EF-4ABA-9F91-E381559777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9302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4C0CD9-B376-B132-A68E-E50166D0CB45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大切な</a:t>
            </a:r>
          </a:p>
        </p:txBody>
      </p:sp>
    </p:spTree>
    <p:extLst>
      <p:ext uri="{BB962C8B-B14F-4D97-AF65-F5344CB8AC3E}">
        <p14:creationId xmlns:p14="http://schemas.microsoft.com/office/powerpoint/2010/main" val="1140151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2002112"/>
            <a:ext cx="9144000" cy="2853776"/>
            <a:chOff x="0" y="2650007"/>
            <a:chExt cx="9144000" cy="285377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[b-] 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---------] [</a:t>
              </a:r>
              <a:r>
                <a:rPr lang="en-US" altLang="ja-JP" sz="6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16836" y="2650007"/>
              <a:ext cx="811033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に興味がある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3_kihon_v8_be interested in">
            <a:hlinkClick r:id="" action="ppaction://media"/>
            <a:extLst>
              <a:ext uri="{FF2B5EF4-FFF2-40B4-BE49-F238E27FC236}">
                <a16:creationId xmlns:a16="http://schemas.microsoft.com/office/drawing/2014/main" id="{1C1724C7-AF27-4403-9D5F-881A2A6FD0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663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38CD9B3-BA6B-762F-D961-1A08C9FAAF8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080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805753"/>
            <a:ext cx="914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 interested in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8_be interested in">
            <a:hlinkClick r:id="" action="ppaction://media"/>
            <a:extLst>
              <a:ext uri="{FF2B5EF4-FFF2-40B4-BE49-F238E27FC236}">
                <a16:creationId xmlns:a16="http://schemas.microsoft.com/office/drawing/2014/main" id="{E84AFE25-C914-43D7-A60F-AF75234507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663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1406EDC-968F-8296-7AB3-1A26F5094E6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16160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C8174B-9740-47DB-A56F-209DAD9A10A5}"/>
              </a:ext>
            </a:extLst>
          </p:cNvPr>
          <p:cNvSpPr txBox="1"/>
          <p:nvPr/>
        </p:nvSpPr>
        <p:spPr>
          <a:xfrm>
            <a:off x="516836" y="2705725"/>
            <a:ext cx="81103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に興味がある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8_be interested in">
            <a:hlinkClick r:id="" action="ppaction://media"/>
            <a:extLst>
              <a:ext uri="{FF2B5EF4-FFF2-40B4-BE49-F238E27FC236}">
                <a16:creationId xmlns:a16="http://schemas.microsoft.com/office/drawing/2014/main" id="{4C9DEDB4-EFB9-4B4B-BE72-1735C4EE20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74825" y="6635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82524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3DEBF-7D9A-A9A7-14D3-2BD575A5B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70119CC-5246-E181-E840-1DC58403915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F2BE0C8-346E-AD6D-4CCE-83BA34F0520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4003F9-4662-3131-F824-F55A7EA7EAA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B93CB63-8423-6CA3-9B24-C0450719767B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19718CC-9887-89A2-28B1-1CF8C66A3F0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finish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B27991-018A-59B7-BAF5-65306ADE15DF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を終える</a:t>
              </a:r>
            </a:p>
          </p:txBody>
        </p:sp>
      </p:grpSp>
      <p:pic>
        <p:nvPicPr>
          <p:cNvPr id="2" name="G2_L13_kihon_v1_finish">
            <a:hlinkClick r:id="" action="ppaction://media"/>
            <a:extLst>
              <a:ext uri="{FF2B5EF4-FFF2-40B4-BE49-F238E27FC236}">
                <a16:creationId xmlns:a16="http://schemas.microsoft.com/office/drawing/2014/main" id="{12CD4F1B-4AE3-54F0-3A98-B90A7B8F18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65325" y="358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4F2B576-1083-1388-F803-7AF29BE67FD6}"/>
              </a:ext>
            </a:extLst>
          </p:cNvPr>
          <p:cNvSpPr/>
          <p:nvPr/>
        </p:nvSpPr>
        <p:spPr>
          <a:xfrm>
            <a:off x="2679700" y="3312668"/>
            <a:ext cx="3794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1044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00BE7-035A-43B1-983B-B6C5FD3C6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9289CBD-7BC2-FE1C-AB73-15708820CCE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698EBF-EF06-B240-97C0-C6FDFD38A5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57E83A6-1B5C-5985-6DB3-13B35639DFE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06D75B7-AA07-C17F-3583-6C4F2E965075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6A6E4EA-B9AF-C730-2A08-EAE3E83DE04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hope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7FE27B6-F5EE-8895-3580-5602738B6C0E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を望む</a:t>
              </a:r>
            </a:p>
          </p:txBody>
        </p:sp>
      </p:grpSp>
      <p:pic>
        <p:nvPicPr>
          <p:cNvPr id="4" name="G2_L13_kihon_v2_hope">
            <a:hlinkClick r:id="" action="ppaction://media"/>
            <a:extLst>
              <a:ext uri="{FF2B5EF4-FFF2-40B4-BE49-F238E27FC236}">
                <a16:creationId xmlns:a16="http://schemas.microsoft.com/office/drawing/2014/main" id="{C9705AB5-03B7-F53F-2A1B-0F38F984D1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701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AC84418-E6DC-A8AC-BC7B-C5138F1B2931}"/>
              </a:ext>
            </a:extLst>
          </p:cNvPr>
          <p:cNvSpPr/>
          <p:nvPr/>
        </p:nvSpPr>
        <p:spPr>
          <a:xfrm>
            <a:off x="2882900" y="3402390"/>
            <a:ext cx="3387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00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を終える</a:t>
              </a:r>
            </a:p>
          </p:txBody>
        </p:sp>
      </p:grpSp>
      <p:pic>
        <p:nvPicPr>
          <p:cNvPr id="2" name="G2_L13_kihon_v1_finish">
            <a:hlinkClick r:id="" action="ppaction://media"/>
            <a:extLst>
              <a:ext uri="{FF2B5EF4-FFF2-40B4-BE49-F238E27FC236}">
                <a16:creationId xmlns:a16="http://schemas.microsoft.com/office/drawing/2014/main" id="{5EB4B4ED-5E3A-45BC-A7DE-07F7264FA9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65325" y="35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7111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6072A-CBE3-3078-8018-A776FB09A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688715-7EC7-FBA3-76F7-346660E6392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9CE170-B191-AFF9-9182-E1604076A24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359550B-34A8-52CA-3D0F-52E4CA6ADC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BB52FD-AA18-A7EB-5405-ADB8ACAFB14C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C657F3F-23D2-69E1-5820-66AE143DF9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climb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0437AD0-D9A1-EE07-E962-B6CCF0240DE4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にのぼる</a:t>
              </a:r>
            </a:p>
          </p:txBody>
        </p:sp>
      </p:grpSp>
      <p:pic>
        <p:nvPicPr>
          <p:cNvPr id="4" name="G2_L13_kihon_v3_climb">
            <a:hlinkClick r:id="" action="ppaction://media"/>
            <a:extLst>
              <a:ext uri="{FF2B5EF4-FFF2-40B4-BE49-F238E27FC236}">
                <a16:creationId xmlns:a16="http://schemas.microsoft.com/office/drawing/2014/main" id="{FF1531D3-7036-7C38-C4A5-50D6E4110C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-98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A404956-C055-7458-01E3-CF3136EF68F8}"/>
              </a:ext>
            </a:extLst>
          </p:cNvPr>
          <p:cNvSpPr/>
          <p:nvPr/>
        </p:nvSpPr>
        <p:spPr>
          <a:xfrm>
            <a:off x="2870200" y="3402390"/>
            <a:ext cx="3413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308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84BBD-242E-A7AC-A3F2-BDCA73C22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DA70DD-0F89-40FA-EE69-ECC686E330C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E8EF895-0BA7-3999-99FE-A3EADC25415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47A8815-1220-63F1-674C-DD8435C519C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2BEA636-15F8-DA33-713A-694AD6B12C0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EC47D49-21F1-F538-1F18-F85B24B4AE5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Mt.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4E378B5-E1E2-31F0-74D8-950C6BD139D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山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3_kihon_v4_Mt">
            <a:hlinkClick r:id="" action="ppaction://media"/>
            <a:extLst>
              <a:ext uri="{FF2B5EF4-FFF2-40B4-BE49-F238E27FC236}">
                <a16:creationId xmlns:a16="http://schemas.microsoft.com/office/drawing/2014/main" id="{B51FA6E4-4BA4-F0E5-28C2-886C3AE5A0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32025" y="7016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9894362-B78D-5187-62D3-FB16550345F3}"/>
              </a:ext>
            </a:extLst>
          </p:cNvPr>
          <p:cNvSpPr/>
          <p:nvPr/>
        </p:nvSpPr>
        <p:spPr>
          <a:xfrm>
            <a:off x="3352800" y="3465890"/>
            <a:ext cx="2447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17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79128-98AD-5E17-61FE-C6E4ECFB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61E82CE-0D6C-8346-9143-E8C5435BFB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5C17E0-81FB-8A88-7A69-38A1CD7013A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BBACA9A-C4FB-2EFE-E439-8327E694010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3D48D57-9D0A-B492-5418-014C5E434060}"/>
              </a:ext>
            </a:extLst>
          </p:cNvPr>
          <p:cNvGrpSpPr/>
          <p:nvPr/>
        </p:nvGrpSpPr>
        <p:grpSpPr>
          <a:xfrm>
            <a:off x="0" y="1955946"/>
            <a:ext cx="9144000" cy="2946109"/>
            <a:chOff x="0" y="2650007"/>
            <a:chExt cx="9144000" cy="294610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3EA096-9C53-10E0-4183-317E9B40C36D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[that] [time]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34942CD-813E-9CD3-BBB3-E964E1906221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BEC7DE0D-63EC-F808-ADD1-4D970248EF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22425" y="1235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E9D9E7-80AF-F5C7-B3AA-8A41496F31BE}"/>
              </a:ext>
            </a:extLst>
          </p:cNvPr>
          <p:cNvSpPr/>
          <p:nvPr/>
        </p:nvSpPr>
        <p:spPr>
          <a:xfrm>
            <a:off x="733425" y="3701725"/>
            <a:ext cx="1196975" cy="120033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0634537-3222-304B-CDA7-41AC6D13E9B5}"/>
              </a:ext>
            </a:extLst>
          </p:cNvPr>
          <p:cNvSpPr/>
          <p:nvPr/>
        </p:nvSpPr>
        <p:spPr>
          <a:xfrm>
            <a:off x="2943225" y="3701725"/>
            <a:ext cx="2098675" cy="120033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12DBAF6-62A3-6723-D2D1-9EB4A6D02431}"/>
              </a:ext>
            </a:extLst>
          </p:cNvPr>
          <p:cNvSpPr/>
          <p:nvPr/>
        </p:nvSpPr>
        <p:spPr>
          <a:xfrm>
            <a:off x="5940425" y="3701725"/>
            <a:ext cx="2568575" cy="120033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7403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DEAF8-3A08-BBDD-1AC1-36BC37354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EF80F45-1229-B48D-71BA-B04317AEDB6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3E9B70-FE63-7737-3EEC-432E4EE7452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D7AB09-737D-3EC2-83E1-F9965C4580C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AC87F2-801C-A72D-AF17-0B50520607A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BDC126-B587-117C-7A53-41524F299B5B}"/>
                </a:ext>
              </a:extLst>
            </p:cNvPr>
            <p:cNvSpPr txBox="1"/>
            <p:nvPr/>
          </p:nvSpPr>
          <p:spPr>
            <a:xfrm>
              <a:off x="905854" y="4007635"/>
              <a:ext cx="73322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history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713A9C4-610E-DA1A-FBEA-74A8ABD96CA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歴史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3_kihon_v6_history">
            <a:hlinkClick r:id="" action="ppaction://media"/>
            <a:extLst>
              <a:ext uri="{FF2B5EF4-FFF2-40B4-BE49-F238E27FC236}">
                <a16:creationId xmlns:a16="http://schemas.microsoft.com/office/drawing/2014/main" id="{93481293-82D8-026D-316E-0B0238D172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08225" y="1577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C24370E-DDEF-BA4C-57A3-978BBD88093E}"/>
              </a:ext>
            </a:extLst>
          </p:cNvPr>
          <p:cNvSpPr/>
          <p:nvPr/>
        </p:nvSpPr>
        <p:spPr>
          <a:xfrm>
            <a:off x="2235200" y="3519516"/>
            <a:ext cx="4683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9896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C5192-5B27-7263-94FB-F7006452A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93F47BD-78AC-0DD7-1290-6A52F092F1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07EA84-0FEA-ACA9-F230-5B6F09195DD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269FC6-93CC-5F03-A8A8-616E4686102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2_L13_kihon_v7_important">
            <a:hlinkClick r:id="" action="ppaction://media"/>
            <a:extLst>
              <a:ext uri="{FF2B5EF4-FFF2-40B4-BE49-F238E27FC236}">
                <a16:creationId xmlns:a16="http://schemas.microsoft.com/office/drawing/2014/main" id="{676D7999-551C-B1E1-BE41-AC670F83CF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9302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8D5A621-8D6A-253B-D306-E3E4DCF9B1A2}"/>
              </a:ext>
            </a:extLst>
          </p:cNvPr>
          <p:cNvGrpSpPr/>
          <p:nvPr/>
        </p:nvGrpSpPr>
        <p:grpSpPr>
          <a:xfrm>
            <a:off x="0" y="1636202"/>
            <a:ext cx="9144000" cy="3585596"/>
            <a:chOff x="0" y="1991699"/>
            <a:chExt cx="9144000" cy="3585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F222B03-D1C1-8492-3E2B-398A7F2F0AF9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important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5CEF22E-FC21-4559-554C-1D00EF88B454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大切な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651A4D7-535E-D996-A5FE-07A6B519038B}"/>
              </a:ext>
            </a:extLst>
          </p:cNvPr>
          <p:cNvSpPr/>
          <p:nvPr/>
        </p:nvSpPr>
        <p:spPr>
          <a:xfrm>
            <a:off x="1371600" y="3440490"/>
            <a:ext cx="64103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2407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789A9-F39B-CFA9-79FB-A2F903B88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3EE2142-12AF-19E4-6781-B7FD0F2925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493D820-9A05-41F4-B5D0-DC6D522A21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C69652E-0686-F9C0-63E8-472E32BAA6F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844030-5E01-E08F-0825-787983EEFD89}"/>
              </a:ext>
            </a:extLst>
          </p:cNvPr>
          <p:cNvGrpSpPr/>
          <p:nvPr/>
        </p:nvGrpSpPr>
        <p:grpSpPr>
          <a:xfrm>
            <a:off x="0" y="2002112"/>
            <a:ext cx="9144000" cy="2761443"/>
            <a:chOff x="0" y="2650007"/>
            <a:chExt cx="9144000" cy="27614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F6B207E-443F-8C40-07AB-20F8BCC151D6}"/>
                </a:ext>
              </a:extLst>
            </p:cNvPr>
            <p:cNvSpPr txBox="1"/>
            <p:nvPr/>
          </p:nvSpPr>
          <p:spPr>
            <a:xfrm>
              <a:off x="0" y="439578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[be] [interested] [in]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F2098C5-9FCA-C761-6AC0-F826C7E7DBEB}"/>
                </a:ext>
              </a:extLst>
            </p:cNvPr>
            <p:cNvSpPr txBox="1"/>
            <p:nvPr/>
          </p:nvSpPr>
          <p:spPr>
            <a:xfrm>
              <a:off x="516836" y="2650007"/>
              <a:ext cx="811033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に興味がある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3_kihon_v8_be interested in">
            <a:hlinkClick r:id="" action="ppaction://media"/>
            <a:extLst>
              <a:ext uri="{FF2B5EF4-FFF2-40B4-BE49-F238E27FC236}">
                <a16:creationId xmlns:a16="http://schemas.microsoft.com/office/drawing/2014/main" id="{9AA3F83C-E0A7-74F3-7AB1-2678D3D5E9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74825" y="6635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9A3496B-76F2-F60E-5CD7-5ED647F5A0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ABF2B3A-CFE6-2EE6-010A-B5744221CE09}"/>
              </a:ext>
            </a:extLst>
          </p:cNvPr>
          <p:cNvSpPr/>
          <p:nvPr/>
        </p:nvSpPr>
        <p:spPr>
          <a:xfrm>
            <a:off x="516834" y="3639761"/>
            <a:ext cx="1159566" cy="123885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7CCBACD-FECB-AE1D-4C56-C276052BA11A}"/>
              </a:ext>
            </a:extLst>
          </p:cNvPr>
          <p:cNvSpPr/>
          <p:nvPr/>
        </p:nvSpPr>
        <p:spPr>
          <a:xfrm>
            <a:off x="2612334" y="3639761"/>
            <a:ext cx="4131366" cy="123885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31327CA-407B-7275-DD19-5B7B400622C1}"/>
              </a:ext>
            </a:extLst>
          </p:cNvPr>
          <p:cNvSpPr/>
          <p:nvPr/>
        </p:nvSpPr>
        <p:spPr>
          <a:xfrm>
            <a:off x="7692333" y="3639761"/>
            <a:ext cx="843999" cy="123885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530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finish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3_kihon_v1_finish">
            <a:hlinkClick r:id="" action="ppaction://media"/>
            <a:extLst>
              <a:ext uri="{FF2B5EF4-FFF2-40B4-BE49-F238E27FC236}">
                <a16:creationId xmlns:a16="http://schemas.microsoft.com/office/drawing/2014/main" id="{BB93EC41-6032-4BB3-8427-9D11A27153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65325" y="35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614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3D2D63-A4EF-47F5-8129-FD6DAB6354A8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を終える</a:t>
            </a:r>
          </a:p>
        </p:txBody>
      </p:sp>
      <p:pic>
        <p:nvPicPr>
          <p:cNvPr id="5" name="G2_L13_kihon_v1_finish">
            <a:hlinkClick r:id="" action="ppaction://media"/>
            <a:extLst>
              <a:ext uri="{FF2B5EF4-FFF2-40B4-BE49-F238E27FC236}">
                <a16:creationId xmlns:a16="http://schemas.microsoft.com/office/drawing/2014/main" id="{11C4F3BC-89F9-43FD-A2FA-9AC0769592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65325" y="35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9904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を望む</a:t>
              </a:r>
            </a:p>
          </p:txBody>
        </p:sp>
      </p:grpSp>
      <p:pic>
        <p:nvPicPr>
          <p:cNvPr id="4" name="G2_L13_kihon_v2_hope">
            <a:hlinkClick r:id="" action="ppaction://media"/>
            <a:extLst>
              <a:ext uri="{FF2B5EF4-FFF2-40B4-BE49-F238E27FC236}">
                <a16:creationId xmlns:a16="http://schemas.microsoft.com/office/drawing/2014/main" id="{B3476376-EFFA-45AC-AA4F-7837EB40D7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4624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hope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3_kihon_v2_hope">
            <a:hlinkClick r:id="" action="ppaction://media"/>
            <a:extLst>
              <a:ext uri="{FF2B5EF4-FFF2-40B4-BE49-F238E27FC236}">
                <a16:creationId xmlns:a16="http://schemas.microsoft.com/office/drawing/2014/main" id="{9481CED5-1A92-46DF-BD54-AC5B1A8C68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63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を望む</a:t>
            </a:r>
          </a:p>
        </p:txBody>
      </p:sp>
      <p:pic>
        <p:nvPicPr>
          <p:cNvPr id="7" name="G2_L13_kihon_v2_hope">
            <a:hlinkClick r:id="" action="ppaction://media"/>
            <a:extLst>
              <a:ext uri="{FF2B5EF4-FFF2-40B4-BE49-F238E27FC236}">
                <a16:creationId xmlns:a16="http://schemas.microsoft.com/office/drawing/2014/main" id="{808B267F-40DD-45F0-A4DA-686D0EE732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7866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799706"/>
            <a:ext cx="8731046" cy="3258588"/>
            <a:chOff x="206477" y="2318707"/>
            <a:chExt cx="8731046" cy="325858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318707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にのぼる</a:t>
              </a:r>
            </a:p>
          </p:txBody>
        </p:sp>
      </p:grpSp>
      <p:pic>
        <p:nvPicPr>
          <p:cNvPr id="4" name="G2_L13_kihon_v3_climb">
            <a:hlinkClick r:id="" action="ppaction://media"/>
            <a:extLst>
              <a:ext uri="{FF2B5EF4-FFF2-40B4-BE49-F238E27FC236}">
                <a16:creationId xmlns:a16="http://schemas.microsoft.com/office/drawing/2014/main" id="{FB1D8EE4-217D-431D-B855-0E34E0A0B8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-98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82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16853</TotalTime>
  <Words>205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2109</cp:revision>
  <cp:lastPrinted>2016-06-23T16:36:17Z</cp:lastPrinted>
  <dcterms:created xsi:type="dcterms:W3CDTF">2016-05-30T03:13:09Z</dcterms:created>
  <dcterms:modified xsi:type="dcterms:W3CDTF">2025-12-25T02:59:19Z</dcterms:modified>
</cp:coreProperties>
</file>