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74" r:id="rId3"/>
    <p:sldId id="4215" r:id="rId4"/>
    <p:sldId id="4216" r:id="rId5"/>
    <p:sldId id="4218" r:id="rId6"/>
    <p:sldId id="4217" r:id="rId7"/>
    <p:sldId id="4219" r:id="rId8"/>
    <p:sldId id="4220" r:id="rId9"/>
    <p:sldId id="4222" r:id="rId10"/>
    <p:sldId id="4223" r:id="rId11"/>
    <p:sldId id="4221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FA5E-62D9-AA1F-F899-3C0A33870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01E4EF2-EEAA-1F2A-4350-64CEFC8F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18929"/>
            <a:ext cx="8575200" cy="18398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9448ED5-58CC-BB2C-AA27-1CB74B4C563A}"/>
              </a:ext>
            </a:extLst>
          </p:cNvPr>
          <p:cNvSpPr/>
          <p:nvPr/>
        </p:nvSpPr>
        <p:spPr>
          <a:xfrm>
            <a:off x="0" y="3219314"/>
            <a:ext cx="9144000" cy="363868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C6DAAC-3A53-F52F-1615-5362197A5975}"/>
              </a:ext>
            </a:extLst>
          </p:cNvPr>
          <p:cNvSpPr txBox="1"/>
          <p:nvPr/>
        </p:nvSpPr>
        <p:spPr>
          <a:xfrm>
            <a:off x="537493" y="3281232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players planned to sweat a lot by wearing the uniform while they were training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while they were training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「トレーニングしている間に」という意味をもち、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wearing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were training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は、時を表す接続詞で、「～している間」という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意味をもちます。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461806E-5E89-C4FA-FC15-291F1A35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27095B-2BDC-659F-770C-240C25F2CBAB}"/>
              </a:ext>
            </a:extLst>
          </p:cNvPr>
          <p:cNvSpPr txBox="1"/>
          <p:nvPr/>
        </p:nvSpPr>
        <p:spPr>
          <a:xfrm>
            <a:off x="537493" y="2491306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だから、その選手たちはトレーニング中にそのユニフォームを着ることでたくさん汗をかこうとしました。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32423863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20047-9DEE-BE69-128B-15D09C919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5F88A26-3D85-B5AC-15F6-3AB681D0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595" b="298"/>
          <a:stretch/>
        </p:blipFill>
        <p:spPr>
          <a:xfrm>
            <a:off x="284173" y="920618"/>
            <a:ext cx="8575200" cy="812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BE4E9A-6563-3BA7-79A3-57E8361D80A2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A3392E6-7348-52FB-3A70-FF47715EA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2F89DA-8F03-054E-8360-CB23C9E8FAA6}"/>
              </a:ext>
            </a:extLst>
          </p:cNvPr>
          <p:cNvSpPr txBox="1"/>
          <p:nvPr/>
        </p:nvSpPr>
        <p:spPr>
          <a:xfrm>
            <a:off x="537494" y="1767406"/>
            <a:ext cx="534079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このようにセーターは元は冬服ではありませんでした。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2CB83F-ED76-7D0F-7B01-A9DF92A89DC8}"/>
              </a:ext>
            </a:extLst>
          </p:cNvPr>
          <p:cNvSpPr txBox="1"/>
          <p:nvPr/>
        </p:nvSpPr>
        <p:spPr>
          <a:xfrm>
            <a:off x="537493" y="2589080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this way,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「このようにして」という意味で、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weren’t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sweaters weren’t originally winter clothing.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sweaters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weren’t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winter clothing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originally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「もともとは」という意味をもち、動詞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weren’t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2269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AS_G2_13_09_reading_str">
            <a:hlinkClick r:id="" action="ppaction://media"/>
            <a:extLst>
              <a:ext uri="{FF2B5EF4-FFF2-40B4-BE49-F238E27FC236}">
                <a16:creationId xmlns:a16="http://schemas.microsoft.com/office/drawing/2014/main" id="{875D1376-C247-0952-82D2-E1844B89F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6775" y="2387600"/>
            <a:ext cx="406400" cy="406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44ABF73-B765-D961-D7C3-FAAE236CD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00" y="32756"/>
            <a:ext cx="6490800" cy="67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1E3345D-4AC4-15F5-CAEC-F031B1D9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649"/>
          <a:stretch/>
        </p:blipFill>
        <p:spPr>
          <a:xfrm>
            <a:off x="284173" y="1003166"/>
            <a:ext cx="8575200" cy="7451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3" y="1767406"/>
            <a:ext cx="47298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寒い季節の間、多くの人々がセーターを着ます。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5C943C-5883-34F6-5A1E-0EF1CF3FB0A3}"/>
              </a:ext>
            </a:extLst>
          </p:cNvPr>
          <p:cNvSpPr txBox="1"/>
          <p:nvPr/>
        </p:nvSpPr>
        <p:spPr>
          <a:xfrm>
            <a:off x="537493" y="2665763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During cold seasons,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pPr algn="just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「寒い季節には」という意味をもち、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of people wear sweaters.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of 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wear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sweaters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6E3EE-F2FF-ADFD-37B5-17F341DA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F97588D-CCEB-94CC-105A-F74E4248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75" b="80520"/>
          <a:stretch/>
        </p:blipFill>
        <p:spPr>
          <a:xfrm>
            <a:off x="284173" y="924730"/>
            <a:ext cx="8575200" cy="71437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76B2452-1674-8BCF-1D1E-F25A2F5CBC2E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559AFB-295C-0154-D176-A988B9D75A66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“to sweat”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「汗をかくことから」という意味をもち、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の由来・出所を説明しています。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sweat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は「汗をかくこと」という意味で、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8F0FB42-BA12-3839-1AE4-00931DC1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3F445F-1CFF-47A2-804B-BD75B354D90A}"/>
              </a:ext>
            </a:extLst>
          </p:cNvPr>
          <p:cNvSpPr txBox="1"/>
          <p:nvPr/>
        </p:nvSpPr>
        <p:spPr>
          <a:xfrm>
            <a:off x="537493" y="1767406"/>
            <a:ext cx="43107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その名前は「汗をかくこと」から来ています。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5992485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C744A-A588-ABEA-B1CE-A3B36EAB6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61F1053-F783-8B92-9FDB-E7170ACA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74013"/>
            <a:ext cx="8577815" cy="98154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E3A31F6-081B-E08E-C86A-758AB8044899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8E6E0D-354E-6315-8FCE-0CD4EB97CFF9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reason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の有無をたずねる文になっています。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AD6BB6F-15E1-EAF8-118D-4EA94185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AF2947-E2DC-52BD-EF7A-C2F7C0ADDA26}"/>
              </a:ext>
            </a:extLst>
          </p:cNvPr>
          <p:cNvSpPr txBox="1"/>
          <p:nvPr/>
        </p:nvSpPr>
        <p:spPr>
          <a:xfrm>
            <a:off x="537494" y="1767406"/>
            <a:ext cx="29200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その理由を知っていますか。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42214877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65915-99E1-3AE0-9984-D013765A2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11EA053-F4FC-C11C-7938-4959EDC4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00"/>
          <a:stretch/>
        </p:blipFill>
        <p:spPr>
          <a:xfrm>
            <a:off x="284173" y="1022216"/>
            <a:ext cx="8575654" cy="7451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C8F428C-0782-1C72-A263-5003608C2923}"/>
              </a:ext>
            </a:extLst>
          </p:cNvPr>
          <p:cNvSpPr/>
          <p:nvPr/>
        </p:nvSpPr>
        <p:spPr>
          <a:xfrm>
            <a:off x="0" y="342900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81854E-2690-7069-7B62-D47606267697}"/>
              </a:ext>
            </a:extLst>
          </p:cNvPr>
          <p:cNvSpPr txBox="1"/>
          <p:nvPr/>
        </p:nvSpPr>
        <p:spPr>
          <a:xfrm>
            <a:off x="537493" y="367765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1891,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started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football players in America started wearing a special warm uniform.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football players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started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wearing a special warm uniform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wearing a special warm uniform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は「特別な暖かいユニフォームを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着ること」という意味で、動作を名詞として扱っています。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America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football players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A33F0D0-0BCA-16EF-4B97-99320FDB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8D42D0-35F1-9DEC-F8BE-ACCD59349FA1}"/>
              </a:ext>
            </a:extLst>
          </p:cNvPr>
          <p:cNvSpPr txBox="1"/>
          <p:nvPr/>
        </p:nvSpPr>
        <p:spPr>
          <a:xfrm>
            <a:off x="537494" y="1767406"/>
            <a:ext cx="3386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グリーン先生はカナダ出身です。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C767FC-748C-1C89-CCE9-8D134F05B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73" y="799001"/>
            <a:ext cx="8577815" cy="16704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AF8AC4-8B1D-A34C-059D-9F82E4AB9594}"/>
              </a:ext>
            </a:extLst>
          </p:cNvPr>
          <p:cNvSpPr txBox="1"/>
          <p:nvPr/>
        </p:nvSpPr>
        <p:spPr>
          <a:xfrm>
            <a:off x="371583" y="2692665"/>
            <a:ext cx="84008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1891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年、アメリカのフットボール選手たちが特別な暖かいユニフォームを着始めました。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473115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A4F9C-788C-84F2-5D9E-A34B5791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4A526B3-2E8C-727E-C273-04C433BA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925" b="46509"/>
          <a:stretch/>
        </p:blipFill>
        <p:spPr>
          <a:xfrm>
            <a:off x="284173" y="993641"/>
            <a:ext cx="8575200" cy="67521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DB8C13-1383-3398-84BF-4370B869C57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3F5D38-FCCC-5B9E-2EDB-1E5AE5B0A5B7}"/>
              </a:ext>
            </a:extLst>
          </p:cNvPr>
          <p:cNvSpPr txBox="1"/>
          <p:nvPr/>
        </p:nvSpPr>
        <p:spPr>
          <a:xfrm>
            <a:off x="537492" y="2604561"/>
            <a:ext cx="818740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Athletes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avoid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using a computer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gaining weight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は「体重を増やすこと」という意味で、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improve their performance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「パフォーマンスを向上させるために」という意味で、副詞のはたらきです。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avoid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63ADA24-3C3E-DC3E-C7C6-79DB4FFE0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076D01-FF16-BD1B-67E7-89FB2E262380}"/>
              </a:ext>
            </a:extLst>
          </p:cNvPr>
          <p:cNvSpPr txBox="1"/>
          <p:nvPr/>
        </p:nvSpPr>
        <p:spPr>
          <a:xfrm>
            <a:off x="537494" y="1767406"/>
            <a:ext cx="7901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運動選手たちはパフォーマンスを向上させるために体重を増やすことを避けます。</a:t>
            </a:r>
          </a:p>
        </p:txBody>
      </p:sp>
    </p:spTree>
    <p:extLst>
      <p:ext uri="{BB962C8B-B14F-4D97-AF65-F5344CB8AC3E}">
        <p14:creationId xmlns:p14="http://schemas.microsoft.com/office/powerpoint/2010/main" val="15569621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0547-9A49-5309-D5FB-A710C1F2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33ADFAA-D14D-82F2-C924-C4C6A286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99" b="34876"/>
          <a:stretch/>
        </p:blipFill>
        <p:spPr>
          <a:xfrm>
            <a:off x="284173" y="895251"/>
            <a:ext cx="8575200" cy="74294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387E892-EFE9-AA48-813E-F1F0F09B2CB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B58E7B-D095-F0CB-CF1D-4559B069CD25}"/>
              </a:ext>
            </a:extLst>
          </p:cNvPr>
          <p:cNvSpPr txBox="1"/>
          <p:nvPr/>
        </p:nvSpPr>
        <p:spPr>
          <a:xfrm>
            <a:off x="537493" y="2560240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lose weight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important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lose weight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は「体重を減らすこと」という意味で、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「彼らにとって」という意味をもち、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important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lose weight = important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important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主語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lose weight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の状態・性質を説明する補語に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A64F1E5-876F-7DC4-7FD8-7071E88B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0C0FB2-6D47-0B26-1A31-6813F0284874}"/>
              </a:ext>
            </a:extLst>
          </p:cNvPr>
          <p:cNvSpPr txBox="1"/>
          <p:nvPr/>
        </p:nvSpPr>
        <p:spPr>
          <a:xfrm>
            <a:off x="537493" y="1767406"/>
            <a:ext cx="46726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体重を減らすことは彼らにとって重要なのです。</a:t>
            </a:r>
          </a:p>
        </p:txBody>
      </p:sp>
    </p:spTree>
    <p:extLst>
      <p:ext uri="{BB962C8B-B14F-4D97-AF65-F5344CB8AC3E}">
        <p14:creationId xmlns:p14="http://schemas.microsoft.com/office/powerpoint/2010/main" val="27587936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C0F84-AA89-9351-5CCC-0094ACAE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E950352-77DA-51B9-C2A8-451DD3E5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18929"/>
            <a:ext cx="8575200" cy="18398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48167AA-B374-1DD8-EE51-BBA7D99C16B1}"/>
              </a:ext>
            </a:extLst>
          </p:cNvPr>
          <p:cNvSpPr/>
          <p:nvPr/>
        </p:nvSpPr>
        <p:spPr>
          <a:xfrm>
            <a:off x="0" y="3219314"/>
            <a:ext cx="9144000" cy="363868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2790DFB-DB20-BAB0-D9E9-869B9EBA01AB}"/>
              </a:ext>
            </a:extLst>
          </p:cNvPr>
          <p:cNvSpPr txBox="1"/>
          <p:nvPr/>
        </p:nvSpPr>
        <p:spPr>
          <a:xfrm>
            <a:off x="537493" y="3281232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前の文の結果として、この文が続くことを示す接続詞です。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players planned to sweat a lot by wearing the uniform while they were training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players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planned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sweat a lot by wearing the uniform while they were training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sweat a lot by wearing the uniform while they were training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「トレーニング中にそのユニフォームを着ることでたくさん汗をかくこと」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という意味で、名詞として扱っています。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D825E0B-7A5B-A1D3-1EF5-B09AA713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F3A34B-B8D4-55F4-8DC6-4C7CB30C46D6}"/>
              </a:ext>
            </a:extLst>
          </p:cNvPr>
          <p:cNvSpPr txBox="1"/>
          <p:nvPr/>
        </p:nvSpPr>
        <p:spPr>
          <a:xfrm>
            <a:off x="537493" y="2491306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だから、その選手たちはトレーニング中にそのユニフォームを着ることでたくさん汗をかこうとしました。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5584963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B7926-C8B2-E7AB-3065-E635F97D8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5D14212-B139-CC90-F1E7-6EAA9E37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18929"/>
            <a:ext cx="8575200" cy="18398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7E5CEEB-9DF0-5119-08F0-5AB17774377D}"/>
              </a:ext>
            </a:extLst>
          </p:cNvPr>
          <p:cNvSpPr/>
          <p:nvPr/>
        </p:nvSpPr>
        <p:spPr>
          <a:xfrm>
            <a:off x="0" y="3219314"/>
            <a:ext cx="9144000" cy="363868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30092E-5463-78C8-D236-A9C9965162D4}"/>
              </a:ext>
            </a:extLst>
          </p:cNvPr>
          <p:cNvSpPr txBox="1"/>
          <p:nvPr/>
        </p:nvSpPr>
        <p:spPr>
          <a:xfrm>
            <a:off x="537493" y="3281232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players planned to sweat a lot by wearing the uniform while they were training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（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「たくさん」という意味をもち、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sweat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の程度を説明しています。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by wearing the uniform while they were training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「トレーニング中にそのユニフォームを着ることで」という意味をもち、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sweat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wearing the uniform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は「そのユニフォームを着ること」という意味で、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動作を名詞として扱っています。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1EE39A4-1546-D9D3-5A2F-4EC6F5235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8E1F34-3FC3-C9A6-54CA-BB1E5AE8AB20}"/>
              </a:ext>
            </a:extLst>
          </p:cNvPr>
          <p:cNvSpPr txBox="1"/>
          <p:nvPr/>
        </p:nvSpPr>
        <p:spPr>
          <a:xfrm>
            <a:off x="537493" y="2491306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だから、その選手たちはトレーニング中にそのユニフォームを着ることでたくさん汗をかこうとしました。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831450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16853</TotalTime>
  <Words>1104</Words>
  <Application>Microsoft Office PowerPoint</Application>
  <PresentationFormat>画面に合わせる (4:3)</PresentationFormat>
  <Paragraphs>102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2109</cp:revision>
  <cp:lastPrinted>2016-06-23T16:36:17Z</cp:lastPrinted>
  <dcterms:created xsi:type="dcterms:W3CDTF">2016-05-30T03:13:09Z</dcterms:created>
  <dcterms:modified xsi:type="dcterms:W3CDTF">2025-12-25T03:02:24Z</dcterms:modified>
</cp:coreProperties>
</file>