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84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79722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動名詞と不定詞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『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セーター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』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の名前の由来は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『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暖かい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』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3_06_reading_s1_2">
            <a:hlinkClick r:id="" action="ppaction://media"/>
            <a:extLst>
              <a:ext uri="{FF2B5EF4-FFF2-40B4-BE49-F238E27FC236}">
                <a16:creationId xmlns:a16="http://schemas.microsoft.com/office/drawing/2014/main" id="{72705B90-BC74-3336-BED8-7FD8D2186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76075" y="3990975"/>
            <a:ext cx="406400" cy="406400"/>
          </a:xfrm>
          <a:prstGeom prst="rect">
            <a:avLst/>
          </a:prstGeom>
        </p:spPr>
      </p:pic>
      <p:pic>
        <p:nvPicPr>
          <p:cNvPr id="8" name="AS_G2_13_05_reading_s1_1">
            <a:hlinkClick r:id="" action="ppaction://media"/>
            <a:extLst>
              <a:ext uri="{FF2B5EF4-FFF2-40B4-BE49-F238E27FC236}">
                <a16:creationId xmlns:a16="http://schemas.microsoft.com/office/drawing/2014/main" id="{7BB6E8FC-E599-CE3F-5A8D-AF19D1032E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53533" y="399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39B361-A1F7-8723-7B56-E056D368D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71651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979587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13_07_reading_s2">
            <a:hlinkClick r:id="" action="ppaction://media"/>
            <a:extLst>
              <a:ext uri="{FF2B5EF4-FFF2-40B4-BE49-F238E27FC236}">
                <a16:creationId xmlns:a16="http://schemas.microsoft.com/office/drawing/2014/main" id="{66285616-D6A7-266A-43CB-98D9336C26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2550" y="1565275"/>
            <a:ext cx="406400" cy="406400"/>
          </a:xfrm>
          <a:prstGeom prst="rect">
            <a:avLst/>
          </a:prstGeom>
        </p:spPr>
      </p:pic>
      <p:pic>
        <p:nvPicPr>
          <p:cNvPr id="31" name="AS_G2_13_07_reading_s2">
            <a:hlinkClick r:id="" action="ppaction://media"/>
            <a:extLst>
              <a:ext uri="{FF2B5EF4-FFF2-40B4-BE49-F238E27FC236}">
                <a16:creationId xmlns:a16="http://schemas.microsoft.com/office/drawing/2014/main" id="{B17473FA-DE9D-0D97-BE12-B782704AD3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0800" y="955675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BE2DD77-A63E-9F50-1440-0FC2C0A71468}"/>
              </a:ext>
            </a:extLst>
          </p:cNvPr>
          <p:cNvCxnSpPr/>
          <p:nvPr/>
        </p:nvCxnSpPr>
        <p:spPr>
          <a:xfrm flipH="1">
            <a:off x="5189387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986A6EA-772E-D5F7-5C60-429138F92FB7}"/>
              </a:ext>
            </a:extLst>
          </p:cNvPr>
          <p:cNvCxnSpPr/>
          <p:nvPr/>
        </p:nvCxnSpPr>
        <p:spPr>
          <a:xfrm flipH="1">
            <a:off x="7244018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F0249A78-2773-D5D6-BE27-412F523A26D0}"/>
              </a:ext>
            </a:extLst>
          </p:cNvPr>
          <p:cNvCxnSpPr/>
          <p:nvPr/>
        </p:nvCxnSpPr>
        <p:spPr>
          <a:xfrm flipH="1">
            <a:off x="8787068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E2109807-F4EB-258E-4EFC-73BF1ADC7E9C}"/>
              </a:ext>
            </a:extLst>
          </p:cNvPr>
          <p:cNvCxnSpPr/>
          <p:nvPr/>
        </p:nvCxnSpPr>
        <p:spPr>
          <a:xfrm flipH="1">
            <a:off x="1871918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CB01A6C-AEB2-9141-E021-D3AED75B62B5}"/>
              </a:ext>
            </a:extLst>
          </p:cNvPr>
          <p:cNvCxnSpPr/>
          <p:nvPr/>
        </p:nvCxnSpPr>
        <p:spPr>
          <a:xfrm flipH="1">
            <a:off x="3596139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5D3403AC-8E6F-2D73-972B-3A77B6651481}"/>
              </a:ext>
            </a:extLst>
          </p:cNvPr>
          <p:cNvCxnSpPr/>
          <p:nvPr/>
        </p:nvCxnSpPr>
        <p:spPr>
          <a:xfrm flipH="1">
            <a:off x="5720214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99F23855-05E2-BFB5-A528-716FA2F263CE}"/>
              </a:ext>
            </a:extLst>
          </p:cNvPr>
          <p:cNvCxnSpPr>
            <a:cxnSpLocks/>
          </p:cNvCxnSpPr>
          <p:nvPr/>
        </p:nvCxnSpPr>
        <p:spPr>
          <a:xfrm flipH="1">
            <a:off x="7409499" y="21492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62ADD11-4799-9101-BBBA-8A75162ED1C2}"/>
              </a:ext>
            </a:extLst>
          </p:cNvPr>
          <p:cNvCxnSpPr>
            <a:cxnSpLocks/>
          </p:cNvCxnSpPr>
          <p:nvPr/>
        </p:nvCxnSpPr>
        <p:spPr>
          <a:xfrm flipH="1">
            <a:off x="8787067" y="21492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E556BDD9-E741-7403-D5CF-8D42D74DCC6C}"/>
              </a:ext>
            </a:extLst>
          </p:cNvPr>
          <p:cNvCxnSpPr>
            <a:cxnSpLocks/>
          </p:cNvCxnSpPr>
          <p:nvPr/>
        </p:nvCxnSpPr>
        <p:spPr>
          <a:xfrm flipH="1">
            <a:off x="2176717" y="27779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6C25AC98-4F2F-E8E9-F55F-C1E8698D5EFA}"/>
              </a:ext>
            </a:extLst>
          </p:cNvPr>
          <p:cNvCxnSpPr>
            <a:cxnSpLocks/>
          </p:cNvCxnSpPr>
          <p:nvPr/>
        </p:nvCxnSpPr>
        <p:spPr>
          <a:xfrm flipH="1">
            <a:off x="3662399" y="27779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3A5B617-BD2E-7749-EA41-F2AFD7AD8937}"/>
              </a:ext>
            </a:extLst>
          </p:cNvPr>
          <p:cNvCxnSpPr>
            <a:cxnSpLocks/>
          </p:cNvCxnSpPr>
          <p:nvPr/>
        </p:nvCxnSpPr>
        <p:spPr>
          <a:xfrm flipH="1">
            <a:off x="4585910" y="27779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7BDE908-5B30-779B-C691-C45B32FE279F}"/>
              </a:ext>
            </a:extLst>
          </p:cNvPr>
          <p:cNvCxnSpPr>
            <a:cxnSpLocks/>
          </p:cNvCxnSpPr>
          <p:nvPr/>
        </p:nvCxnSpPr>
        <p:spPr>
          <a:xfrm flipH="1">
            <a:off x="8749381" y="27779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FD67B06A-55BC-DBA9-4C14-A2ADB8E68F87}"/>
              </a:ext>
            </a:extLst>
          </p:cNvPr>
          <p:cNvCxnSpPr>
            <a:cxnSpLocks/>
          </p:cNvCxnSpPr>
          <p:nvPr/>
        </p:nvCxnSpPr>
        <p:spPr>
          <a:xfrm flipH="1">
            <a:off x="2044196" y="33970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E13DDB5-37C8-7B7A-4E34-57A3829B69F7}"/>
              </a:ext>
            </a:extLst>
          </p:cNvPr>
          <p:cNvCxnSpPr>
            <a:cxnSpLocks/>
          </p:cNvCxnSpPr>
          <p:nvPr/>
        </p:nvCxnSpPr>
        <p:spPr>
          <a:xfrm flipH="1">
            <a:off x="3956066" y="33970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1BE38A1-BDD4-13FC-6B5F-AB3A60C37D63}"/>
              </a:ext>
            </a:extLst>
          </p:cNvPr>
          <p:cNvCxnSpPr>
            <a:cxnSpLocks/>
          </p:cNvCxnSpPr>
          <p:nvPr/>
        </p:nvCxnSpPr>
        <p:spPr>
          <a:xfrm flipH="1">
            <a:off x="5394341" y="33970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9A08B34-D8E4-FC2B-1FE9-690595B9E3B1}"/>
              </a:ext>
            </a:extLst>
          </p:cNvPr>
          <p:cNvCxnSpPr>
            <a:cxnSpLocks/>
          </p:cNvCxnSpPr>
          <p:nvPr/>
        </p:nvCxnSpPr>
        <p:spPr>
          <a:xfrm flipH="1">
            <a:off x="7718441" y="339708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66990A1-4D4A-4BD8-07E6-5DFCEFD8C902}"/>
              </a:ext>
            </a:extLst>
          </p:cNvPr>
          <p:cNvCxnSpPr>
            <a:cxnSpLocks/>
          </p:cNvCxnSpPr>
          <p:nvPr/>
        </p:nvCxnSpPr>
        <p:spPr>
          <a:xfrm flipH="1">
            <a:off x="1108091" y="400668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A8C999BB-0824-ABC4-3898-A8F41B6C4FC7}"/>
              </a:ext>
            </a:extLst>
          </p:cNvPr>
          <p:cNvCxnSpPr>
            <a:cxnSpLocks/>
          </p:cNvCxnSpPr>
          <p:nvPr/>
        </p:nvCxnSpPr>
        <p:spPr>
          <a:xfrm flipH="1">
            <a:off x="2755916" y="40066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FD4D2C5-20BC-5BC3-AD0D-4E4B52117B37}"/>
              </a:ext>
            </a:extLst>
          </p:cNvPr>
          <p:cNvCxnSpPr>
            <a:cxnSpLocks/>
          </p:cNvCxnSpPr>
          <p:nvPr/>
        </p:nvCxnSpPr>
        <p:spPr>
          <a:xfrm flipH="1">
            <a:off x="4072728" y="39927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8D0F150-32B9-5582-864E-9A501AA45B23}"/>
              </a:ext>
            </a:extLst>
          </p:cNvPr>
          <p:cNvCxnSpPr>
            <a:cxnSpLocks/>
          </p:cNvCxnSpPr>
          <p:nvPr/>
        </p:nvCxnSpPr>
        <p:spPr>
          <a:xfrm flipH="1">
            <a:off x="4718431" y="40066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728D17F8-47AB-BD40-68BE-BD3CCF495ABA}"/>
              </a:ext>
            </a:extLst>
          </p:cNvPr>
          <p:cNvCxnSpPr>
            <a:cxnSpLocks/>
          </p:cNvCxnSpPr>
          <p:nvPr/>
        </p:nvCxnSpPr>
        <p:spPr>
          <a:xfrm flipH="1">
            <a:off x="7290059" y="40066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FE5E714A-33F6-1C36-A8AE-BBCC92344569}"/>
              </a:ext>
            </a:extLst>
          </p:cNvPr>
          <p:cNvCxnSpPr>
            <a:cxnSpLocks/>
          </p:cNvCxnSpPr>
          <p:nvPr/>
        </p:nvCxnSpPr>
        <p:spPr>
          <a:xfrm flipH="1">
            <a:off x="8545197" y="39927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42C47ED3-B047-ED36-8303-D461F730F340}"/>
              </a:ext>
            </a:extLst>
          </p:cNvPr>
          <p:cNvCxnSpPr>
            <a:cxnSpLocks/>
          </p:cNvCxnSpPr>
          <p:nvPr/>
        </p:nvCxnSpPr>
        <p:spPr>
          <a:xfrm flipH="1">
            <a:off x="639447" y="46690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A48BC26C-0238-2EAE-0B53-A05DE62BF968}"/>
              </a:ext>
            </a:extLst>
          </p:cNvPr>
          <p:cNvCxnSpPr>
            <a:cxnSpLocks/>
          </p:cNvCxnSpPr>
          <p:nvPr/>
        </p:nvCxnSpPr>
        <p:spPr>
          <a:xfrm flipH="1">
            <a:off x="3794970" y="46690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41C036C4-746C-863E-786E-29F41C0F25AB}"/>
              </a:ext>
            </a:extLst>
          </p:cNvPr>
          <p:cNvCxnSpPr>
            <a:cxnSpLocks/>
          </p:cNvCxnSpPr>
          <p:nvPr/>
        </p:nvCxnSpPr>
        <p:spPr>
          <a:xfrm flipH="1">
            <a:off x="7083843" y="46690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4A9D0E12-42B3-1CEF-5410-A4FD1D1AA575}"/>
              </a:ext>
            </a:extLst>
          </p:cNvPr>
          <p:cNvCxnSpPr>
            <a:cxnSpLocks/>
          </p:cNvCxnSpPr>
          <p:nvPr/>
        </p:nvCxnSpPr>
        <p:spPr>
          <a:xfrm flipH="1">
            <a:off x="8683120" y="46690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1F97F2B5-22BC-694C-8E21-37D5AB43660D}"/>
              </a:ext>
            </a:extLst>
          </p:cNvPr>
          <p:cNvCxnSpPr>
            <a:cxnSpLocks/>
          </p:cNvCxnSpPr>
          <p:nvPr/>
        </p:nvCxnSpPr>
        <p:spPr>
          <a:xfrm flipH="1">
            <a:off x="3529878" y="52309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40A72CC8-9253-75A9-8A89-F10086B4A114}"/>
              </a:ext>
            </a:extLst>
          </p:cNvPr>
          <p:cNvCxnSpPr>
            <a:cxnSpLocks/>
          </p:cNvCxnSpPr>
          <p:nvPr/>
        </p:nvCxnSpPr>
        <p:spPr>
          <a:xfrm flipH="1">
            <a:off x="5402406" y="52309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7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29D551-3D2E-270F-0D34-1E52FC53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24007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13_10_reading_s3">
            <a:hlinkClick r:id="" action="ppaction://media"/>
            <a:extLst>
              <a:ext uri="{FF2B5EF4-FFF2-40B4-BE49-F238E27FC236}">
                <a16:creationId xmlns:a16="http://schemas.microsoft.com/office/drawing/2014/main" id="{61669A21-9DA1-215A-4D0D-AB2394BF0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9975" y="245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B16FB58-F63D-E7FC-52B1-3D13E43E77C0}"/>
              </a:ext>
            </a:extLst>
          </p:cNvPr>
          <p:cNvSpPr/>
          <p:nvPr/>
        </p:nvSpPr>
        <p:spPr>
          <a:xfrm>
            <a:off x="863831" y="39683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2EEC781-4A98-A738-16D6-7478C1165D2D}"/>
              </a:ext>
            </a:extLst>
          </p:cNvPr>
          <p:cNvSpPr/>
          <p:nvPr/>
        </p:nvSpPr>
        <p:spPr>
          <a:xfrm>
            <a:off x="620815" y="4362363"/>
            <a:ext cx="31122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CC84D6E-5B7F-F854-BBA7-179BA27E7BDF}"/>
              </a:ext>
            </a:extLst>
          </p:cNvPr>
          <p:cNvSpPr/>
          <p:nvPr/>
        </p:nvSpPr>
        <p:spPr>
          <a:xfrm>
            <a:off x="863831" y="2864054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396040-4FA9-E87F-7EE5-905C2C26EF38}"/>
              </a:ext>
            </a:extLst>
          </p:cNvPr>
          <p:cNvSpPr/>
          <p:nvPr/>
        </p:nvSpPr>
        <p:spPr>
          <a:xfrm>
            <a:off x="620816" y="3258067"/>
            <a:ext cx="195460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8" y="2148163"/>
            <a:ext cx="389246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・目的語に動名詞をとるか不定詞をとるか、またはどちらもと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るかは、動詞によって決まる。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・動名詞と不定詞のどちらも文の主語や補語になり、ほぼ同じ意味を表す。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・動名詞は前置詞の目的語になるが、不定詞は前置詞のあとに置くことはできない。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50F56F-9CCB-BDBA-B20F-8AE4B422F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2400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C204A6-9322-CF13-2B80-6B8CB9FA2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2400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6ABFA5-DDC9-5482-2CAE-665876C54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05248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8D6F910-2C60-91B6-8052-B26447F32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89737"/>
            <a:ext cx="8586000" cy="48148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13_01_kihon">
            <a:hlinkClick r:id="" action="ppaction://media"/>
            <a:extLst>
              <a:ext uri="{FF2B5EF4-FFF2-40B4-BE49-F238E27FC236}">
                <a16:creationId xmlns:a16="http://schemas.microsoft.com/office/drawing/2014/main" id="{28338E9C-AED0-008E-480D-94C7779E9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5875" y="280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B1946D-46D5-6485-09CA-0182A1F3E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52992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1955911" y="1829861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13_11_reading_s6_1">
            <a:hlinkClick r:id="" action="ppaction://media"/>
            <a:extLst>
              <a:ext uri="{FF2B5EF4-FFF2-40B4-BE49-F238E27FC236}">
                <a16:creationId xmlns:a16="http://schemas.microsoft.com/office/drawing/2014/main" id="{67FB19FF-90C7-C9CA-940B-09449DDDCF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1425" y="1749425"/>
            <a:ext cx="406400" cy="406400"/>
          </a:xfrm>
          <a:prstGeom prst="rect">
            <a:avLst/>
          </a:prstGeom>
        </p:spPr>
      </p:pic>
      <p:pic>
        <p:nvPicPr>
          <p:cNvPr id="8" name="AS_G2_13_12_reading_s6_2">
            <a:hlinkClick r:id="" action="ppaction://media"/>
            <a:extLst>
              <a:ext uri="{FF2B5EF4-FFF2-40B4-BE49-F238E27FC236}">
                <a16:creationId xmlns:a16="http://schemas.microsoft.com/office/drawing/2014/main" id="{C3CF0823-C6DE-9DE5-334F-959030E2D6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1879" y="2270968"/>
            <a:ext cx="406400" cy="406400"/>
          </a:xfrm>
          <a:prstGeom prst="rect">
            <a:avLst/>
          </a:prstGeom>
        </p:spPr>
      </p:pic>
      <p:pic>
        <p:nvPicPr>
          <p:cNvPr id="9" name="AS_G2_13_11_reading_s6_1">
            <a:hlinkClick r:id="" action="ppaction://media"/>
            <a:extLst>
              <a:ext uri="{FF2B5EF4-FFF2-40B4-BE49-F238E27FC236}">
                <a16:creationId xmlns:a16="http://schemas.microsoft.com/office/drawing/2014/main" id="{A53B8B86-31D4-42E8-799E-14F9E83E42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8002" y="288056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45EEF3D-96F8-38B3-EC86-9ED7D41697A3}"/>
              </a:ext>
            </a:extLst>
          </p:cNvPr>
          <p:cNvSpPr txBox="1"/>
          <p:nvPr/>
        </p:nvSpPr>
        <p:spPr>
          <a:xfrm>
            <a:off x="4292965" y="2297211"/>
            <a:ext cx="2147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sweat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E4B961B-2E00-A419-7A92-EA9228F73BED}"/>
              </a:ext>
            </a:extLst>
          </p:cNvPr>
          <p:cNvSpPr txBox="1"/>
          <p:nvPr/>
        </p:nvSpPr>
        <p:spPr>
          <a:xfrm>
            <a:off x="910609" y="2774873"/>
            <a:ext cx="24707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reason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F9869AA-338C-13DA-982A-B9E80A75BBF2}"/>
              </a:ext>
            </a:extLst>
          </p:cNvPr>
          <p:cNvSpPr txBox="1"/>
          <p:nvPr/>
        </p:nvSpPr>
        <p:spPr>
          <a:xfrm>
            <a:off x="570097" y="3252353"/>
            <a:ext cx="12682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started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FCF265B-BB16-1506-59AE-000B6436AA6C}"/>
              </a:ext>
            </a:extLst>
          </p:cNvPr>
          <p:cNvSpPr txBox="1"/>
          <p:nvPr/>
        </p:nvSpPr>
        <p:spPr>
          <a:xfrm>
            <a:off x="2079947" y="3252353"/>
            <a:ext cx="29683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wearing     special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6C633D7-D386-BF81-12DC-2043B0576B29}"/>
              </a:ext>
            </a:extLst>
          </p:cNvPr>
          <p:cNvSpPr txBox="1"/>
          <p:nvPr/>
        </p:nvSpPr>
        <p:spPr>
          <a:xfrm>
            <a:off x="1625555" y="3668639"/>
            <a:ext cx="12682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gaining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B5CE81B-A197-59CE-5606-3152FEC43B2F}"/>
              </a:ext>
            </a:extLst>
          </p:cNvPr>
          <p:cNvSpPr txBox="1"/>
          <p:nvPr/>
        </p:nvSpPr>
        <p:spPr>
          <a:xfrm>
            <a:off x="920134" y="4162061"/>
            <a:ext cx="2147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lose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A459020-F617-1B11-2F3E-F3BEBB5DD42E}"/>
              </a:ext>
            </a:extLst>
          </p:cNvPr>
          <p:cNvSpPr txBox="1"/>
          <p:nvPr/>
        </p:nvSpPr>
        <p:spPr>
          <a:xfrm>
            <a:off x="3198016" y="4651628"/>
            <a:ext cx="2147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sweat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13FFBB0-1360-1216-E591-8FB70B1ABA2C}"/>
              </a:ext>
            </a:extLst>
          </p:cNvPr>
          <p:cNvSpPr txBox="1"/>
          <p:nvPr/>
        </p:nvSpPr>
        <p:spPr>
          <a:xfrm>
            <a:off x="6554540" y="4651628"/>
            <a:ext cx="2147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   wearing    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7B22629-75C1-3828-6C13-CE67A8807172}"/>
              </a:ext>
            </a:extLst>
          </p:cNvPr>
          <p:cNvSpPr txBox="1"/>
          <p:nvPr/>
        </p:nvSpPr>
        <p:spPr>
          <a:xfrm>
            <a:off x="7494498" y="5109564"/>
            <a:ext cx="15882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sweaters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9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3_14_reading_s7_1">
            <a:hlinkClick r:id="" action="ppaction://media"/>
            <a:extLst>
              <a:ext uri="{FF2B5EF4-FFF2-40B4-BE49-F238E27FC236}">
                <a16:creationId xmlns:a16="http://schemas.microsoft.com/office/drawing/2014/main" id="{4057CE75-D3E1-5B9F-3BB4-1BB0A011F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83850" y="3619500"/>
            <a:ext cx="406400" cy="406400"/>
          </a:xfrm>
          <a:prstGeom prst="rect">
            <a:avLst/>
          </a:prstGeom>
        </p:spPr>
      </p:pic>
      <p:pic>
        <p:nvPicPr>
          <p:cNvPr id="3" name="AS_G2_13_15_reading_s7_2">
            <a:hlinkClick r:id="" action="ppaction://media"/>
            <a:extLst>
              <a:ext uri="{FF2B5EF4-FFF2-40B4-BE49-F238E27FC236}">
                <a16:creationId xmlns:a16="http://schemas.microsoft.com/office/drawing/2014/main" id="{66E6056E-7DA6-3BB4-CC0B-61CCE57199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83850" y="44132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3_16_reading_s8_1">
            <a:hlinkClick r:id="" action="ppaction://media"/>
            <a:extLst>
              <a:ext uri="{FF2B5EF4-FFF2-40B4-BE49-F238E27FC236}">
                <a16:creationId xmlns:a16="http://schemas.microsoft.com/office/drawing/2014/main" id="{BBCD6F36-D198-D63C-4C2A-1D9CAA84B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34813" y="222250"/>
            <a:ext cx="406400" cy="406400"/>
          </a:xfrm>
          <a:prstGeom prst="rect">
            <a:avLst/>
          </a:prstGeom>
        </p:spPr>
      </p:pic>
      <p:pic>
        <p:nvPicPr>
          <p:cNvPr id="25" name="AS_G2_13_17_reading_s8_2">
            <a:hlinkClick r:id="" action="ppaction://media"/>
            <a:extLst>
              <a:ext uri="{FF2B5EF4-FFF2-40B4-BE49-F238E27FC236}">
                <a16:creationId xmlns:a16="http://schemas.microsoft.com/office/drawing/2014/main" id="{ACC70F67-E3CC-CA82-34BF-C79B59C470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91758" y="8567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64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～することに興味があります。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AD1311-C010-CF41-E88B-123609C1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970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79B2E88-330F-CA42-4E7E-03F4626C5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9970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422316" y="3373941"/>
            <a:ext cx="39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collecting   stamps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13_03_kihon_t_1">
            <a:hlinkClick r:id="" action="ppaction://media"/>
            <a:extLst>
              <a:ext uri="{FF2B5EF4-FFF2-40B4-BE49-F238E27FC236}">
                <a16:creationId xmlns:a16="http://schemas.microsoft.com/office/drawing/2014/main" id="{08345BFD-24A0-E070-A516-7F3D87353A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68175" y="1829861"/>
            <a:ext cx="406400" cy="406400"/>
          </a:xfrm>
          <a:prstGeom prst="rect">
            <a:avLst/>
          </a:prstGeom>
        </p:spPr>
      </p:pic>
      <p:pic>
        <p:nvPicPr>
          <p:cNvPr id="12" name="AS_G2_13_03_kihon_t_1">
            <a:hlinkClick r:id="" action="ppaction://media"/>
            <a:extLst>
              <a:ext uri="{FF2B5EF4-FFF2-40B4-BE49-F238E27FC236}">
                <a16:creationId xmlns:a16="http://schemas.microsoft.com/office/drawing/2014/main" id="{EC1FF79F-CE1E-7D6F-A30D-7FD4A43DD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9275" y="8905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0FE92A6-EC9F-8E41-948A-1875BC743572}"/>
              </a:ext>
            </a:extLst>
          </p:cNvPr>
          <p:cNvSpPr txBox="1"/>
          <p:nvPr/>
        </p:nvSpPr>
        <p:spPr>
          <a:xfrm>
            <a:off x="3422316" y="4534278"/>
            <a:ext cx="39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watching   movies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B1E01D1-F03F-FFBB-6B27-FB501216976E}"/>
              </a:ext>
            </a:extLst>
          </p:cNvPr>
          <p:cNvSpPr txBox="1"/>
          <p:nvPr/>
        </p:nvSpPr>
        <p:spPr>
          <a:xfrm>
            <a:off x="3422316" y="5745606"/>
            <a:ext cx="258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749E34-161D-DBA0-82F8-5F40ACFF1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9970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45FFFA4-3B7F-190D-4B73-27BEA958EDDE}"/>
              </a:ext>
            </a:extLst>
          </p:cNvPr>
          <p:cNvSpPr txBox="1"/>
          <p:nvPr/>
        </p:nvSpPr>
        <p:spPr>
          <a:xfrm>
            <a:off x="3422316" y="3373941"/>
            <a:ext cx="39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collecting   stamps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0F000F-29FD-52C4-5C29-56AC021454EA}"/>
              </a:ext>
            </a:extLst>
          </p:cNvPr>
          <p:cNvSpPr txBox="1"/>
          <p:nvPr/>
        </p:nvSpPr>
        <p:spPr>
          <a:xfrm>
            <a:off x="3422316" y="4534278"/>
            <a:ext cx="394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watching   movies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C8BC3B-1B19-C0A7-83B4-D8B0FE5BBCB8}"/>
              </a:ext>
            </a:extLst>
          </p:cNvPr>
          <p:cNvSpPr txBox="1"/>
          <p:nvPr/>
        </p:nvSpPr>
        <p:spPr>
          <a:xfrm>
            <a:off x="3422316" y="5745606"/>
            <a:ext cx="258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BA3CDE-5654-3FE2-7295-9FFB702FB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00" y="1382198"/>
            <a:ext cx="8877600" cy="27891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157603" y="5176199"/>
            <a:ext cx="8828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am interested in watching rugby games.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13_04_kihon_t_2">
            <a:hlinkClick r:id="" action="ppaction://media"/>
            <a:extLst>
              <a:ext uri="{FF2B5EF4-FFF2-40B4-BE49-F238E27FC236}">
                <a16:creationId xmlns:a16="http://schemas.microsoft.com/office/drawing/2014/main" id="{61613DC0-61CF-01EE-5CE5-5B86E05221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2775" y="60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53560" y="210403"/>
            <a:ext cx="9329409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3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104</a:t>
            </a:r>
            <a:r>
              <a:rPr lang="ja-JP" altLang="en-US" sz="53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3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108</a:t>
            </a:r>
            <a:r>
              <a:rPr lang="ja-JP" altLang="en-US" sz="53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16853</TotalTime>
  <Words>669</Words>
  <Application>Microsoft Office PowerPoint</Application>
  <PresentationFormat>画面に合わせる (4:3)</PresentationFormat>
  <Paragraphs>116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2109</cp:revision>
  <cp:lastPrinted>2016-06-23T16:36:17Z</cp:lastPrinted>
  <dcterms:created xsi:type="dcterms:W3CDTF">2016-05-30T03:13:09Z</dcterms:created>
  <dcterms:modified xsi:type="dcterms:W3CDTF">2025-12-25T02:58:36Z</dcterms:modified>
</cp:coreProperties>
</file>