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28" r:id="rId4"/>
    <p:sldId id="2129" r:id="rId5"/>
    <p:sldId id="2130" r:id="rId6"/>
    <p:sldId id="2131" r:id="rId7"/>
    <p:sldId id="2132" r:id="rId8"/>
    <p:sldId id="2133" r:id="rId9"/>
    <p:sldId id="2134" r:id="rId10"/>
    <p:sldId id="2135" r:id="rId11"/>
    <p:sldId id="2136" r:id="rId12"/>
    <p:sldId id="2137" r:id="rId13"/>
    <p:sldId id="2138" r:id="rId14"/>
    <p:sldId id="2139" r:id="rId15"/>
    <p:sldId id="2140" r:id="rId16"/>
    <p:sldId id="2141" r:id="rId17"/>
    <p:sldId id="2142" r:id="rId18"/>
    <p:sldId id="2143" r:id="rId19"/>
    <p:sldId id="2144" r:id="rId20"/>
    <p:sldId id="2145" r:id="rId21"/>
    <p:sldId id="2146" r:id="rId22"/>
    <p:sldId id="2147" r:id="rId23"/>
    <p:sldId id="2148" r:id="rId24"/>
    <p:sldId id="2149" r:id="rId25"/>
    <p:sldId id="2150" r:id="rId26"/>
    <p:sldId id="2151" r:id="rId27"/>
    <p:sldId id="3622" r:id="rId28"/>
    <p:sldId id="4219" r:id="rId29"/>
    <p:sldId id="4220" r:id="rId30"/>
    <p:sldId id="4221" r:id="rId31"/>
    <p:sldId id="4222" r:id="rId32"/>
    <p:sldId id="4223" r:id="rId33"/>
    <p:sldId id="4224" r:id="rId34"/>
    <p:sldId id="4225" r:id="rId35"/>
    <p:sldId id="4226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44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28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574920"/>
            <a:ext cx="850789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 is...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6_kihon_v3_there is">
            <a:hlinkClick r:id="" action="ppaction://media"/>
            <a:extLst>
              <a:ext uri="{FF2B5EF4-FFF2-40B4-BE49-F238E27FC236}">
                <a16:creationId xmlns:a16="http://schemas.microsoft.com/office/drawing/2014/main" id="{0AADEE53-EEC3-4D01-B3D4-901721C74E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43100" y="8302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4244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0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2_L16_kihon_v3_there is">
            <a:hlinkClick r:id="" action="ppaction://media"/>
            <a:extLst>
              <a:ext uri="{FF2B5EF4-FFF2-40B4-BE49-F238E27FC236}">
                <a16:creationId xmlns:a16="http://schemas.microsoft.com/office/drawing/2014/main" id="{A67D24F4-F701-4F30-8E7F-E3A4DC1063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43100" y="830263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01FC053-7595-BA42-043C-C8838ADE857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がある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3564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0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92766" y="1876083"/>
            <a:ext cx="8958470" cy="3105834"/>
            <a:chOff x="92766" y="2471461"/>
            <a:chExt cx="8958470" cy="310583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92766" y="2471461"/>
              <a:ext cx="895847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ほとんど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ない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6_kihon_v4_little">
            <a:hlinkClick r:id="" action="ppaction://media"/>
            <a:extLst>
              <a:ext uri="{FF2B5EF4-FFF2-40B4-BE49-F238E27FC236}">
                <a16:creationId xmlns:a16="http://schemas.microsoft.com/office/drawing/2014/main" id="{9C2F9031-A68C-445D-B92F-4BAC58248ED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5898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105561"/>
            <a:ext cx="821634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little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16_kihon_v4_little">
            <a:hlinkClick r:id="" action="ppaction://media"/>
            <a:extLst>
              <a:ext uri="{FF2B5EF4-FFF2-40B4-BE49-F238E27FC236}">
                <a16:creationId xmlns:a16="http://schemas.microsoft.com/office/drawing/2014/main" id="{4FBB9A73-0FFB-4BA9-AC68-76D74447BF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66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B7B4A83-820A-4009-A7C4-EF20AC3B5BD9}"/>
              </a:ext>
            </a:extLst>
          </p:cNvPr>
          <p:cNvSpPr txBox="1"/>
          <p:nvPr/>
        </p:nvSpPr>
        <p:spPr>
          <a:xfrm>
            <a:off x="92766" y="2767281"/>
            <a:ext cx="89584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ほとんど</a:t>
            </a:r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ない</a:t>
            </a:r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6_kihon_v4_little">
            <a:hlinkClick r:id="" action="ppaction://media"/>
            <a:extLst>
              <a:ext uri="{FF2B5EF4-FFF2-40B4-BE49-F238E27FC236}">
                <a16:creationId xmlns:a16="http://schemas.microsoft.com/office/drawing/2014/main" id="{FAEA295D-520A-4BF2-973C-6CBC7FA691C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32496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5E754BD-CB42-4495-ADFC-F9A22B103890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水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6_kihon_v5_water">
            <a:hlinkClick r:id="" action="ppaction://media"/>
            <a:extLst>
              <a:ext uri="{FF2B5EF4-FFF2-40B4-BE49-F238E27FC236}">
                <a16:creationId xmlns:a16="http://schemas.microsoft.com/office/drawing/2014/main" id="{635354DC-194B-4F5B-AEE0-CA703F9398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655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0490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water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16_kihon_v5_water">
            <a:hlinkClick r:id="" action="ppaction://media"/>
            <a:extLst>
              <a:ext uri="{FF2B5EF4-FFF2-40B4-BE49-F238E27FC236}">
                <a16:creationId xmlns:a16="http://schemas.microsoft.com/office/drawing/2014/main" id="{D858AC0D-6956-4B8F-A19E-E152A5EE2A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655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1505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水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6_kihon_v5_water">
            <a:hlinkClick r:id="" action="ppaction://media"/>
            <a:extLst>
              <a:ext uri="{FF2B5EF4-FFF2-40B4-BE49-F238E27FC236}">
                <a16:creationId xmlns:a16="http://schemas.microsoft.com/office/drawing/2014/main" id="{E770166C-3B28-4714-B3A9-1BCFADD678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655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0190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89A3609-9238-4035-8F8C-BF2036ACB88F}"/>
              </a:ext>
            </a:extLst>
          </p:cNvPr>
          <p:cNvGrpSpPr/>
          <p:nvPr/>
        </p:nvGrpSpPr>
        <p:grpSpPr>
          <a:xfrm>
            <a:off x="815009" y="1780650"/>
            <a:ext cx="7513983" cy="3296701"/>
            <a:chOff x="815009" y="2280594"/>
            <a:chExt cx="7513983" cy="329670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FB0D8CF-A2A8-4F39-AD8B-69E54DF3136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CEA6A93C-9D9D-4486-BAFC-F77874A56CDE}"/>
                </a:ext>
              </a:extLst>
            </p:cNvPr>
            <p:cNvSpPr txBox="1"/>
            <p:nvPr/>
          </p:nvSpPr>
          <p:spPr>
            <a:xfrm>
              <a:off x="815009" y="2280594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を運転する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6_kihon_v6_drive">
            <a:hlinkClick r:id="" action="ppaction://media"/>
            <a:extLst>
              <a:ext uri="{FF2B5EF4-FFF2-40B4-BE49-F238E27FC236}">
                <a16:creationId xmlns:a16="http://schemas.microsoft.com/office/drawing/2014/main" id="{661D263E-D914-4C7E-9326-C22D940C92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4091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drive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6_kihon_v6_drive">
            <a:hlinkClick r:id="" action="ppaction://media"/>
            <a:extLst>
              <a:ext uri="{FF2B5EF4-FFF2-40B4-BE49-F238E27FC236}">
                <a16:creationId xmlns:a16="http://schemas.microsoft.com/office/drawing/2014/main" id="{E61B0C90-1D38-490E-BF70-3B7472E273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725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4D3DA44-1AE0-4529-BE0D-86DDB52A0787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を運転する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6_kihon_v6_drive">
            <a:hlinkClick r:id="" action="ppaction://media"/>
            <a:extLst>
              <a:ext uri="{FF2B5EF4-FFF2-40B4-BE49-F238E27FC236}">
                <a16:creationId xmlns:a16="http://schemas.microsoft.com/office/drawing/2014/main" id="{22080008-D5BA-4F6B-AB46-E25EF7FAAE9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0315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EC9732-D173-4D50-B7EB-5AB6261BAC2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553673" y="4007635"/>
              <a:ext cx="803665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注意深く</a:t>
              </a:r>
            </a:p>
          </p:txBody>
        </p:sp>
      </p:grpSp>
      <p:pic>
        <p:nvPicPr>
          <p:cNvPr id="4" name="G2_L16_kihon_v7_carefully">
            <a:hlinkClick r:id="" action="ppaction://media"/>
            <a:extLst>
              <a:ext uri="{FF2B5EF4-FFF2-40B4-BE49-F238E27FC236}">
                <a16:creationId xmlns:a16="http://schemas.microsoft.com/office/drawing/2014/main" id="{4912A7CB-86A5-40D7-A7DE-7136669095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6261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206E9EB-24C4-48A9-AA6B-C3B34516B52B}"/>
              </a:ext>
            </a:extLst>
          </p:cNvPr>
          <p:cNvSpPr txBox="1"/>
          <p:nvPr/>
        </p:nvSpPr>
        <p:spPr>
          <a:xfrm>
            <a:off x="723900" y="2497976"/>
            <a:ext cx="7696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carefully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6_kihon_v7_carefully">
            <a:hlinkClick r:id="" action="ppaction://media"/>
            <a:extLst>
              <a:ext uri="{FF2B5EF4-FFF2-40B4-BE49-F238E27FC236}">
                <a16:creationId xmlns:a16="http://schemas.microsoft.com/office/drawing/2014/main" id="{6E48E9D0-32A6-4767-B276-CCFDD2DA1C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2504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注意深く</a:t>
            </a:r>
          </a:p>
        </p:txBody>
      </p:sp>
      <p:pic>
        <p:nvPicPr>
          <p:cNvPr id="6" name="G2_L16_kihon_v7_carefully">
            <a:hlinkClick r:id="" action="ppaction://media"/>
            <a:extLst>
              <a:ext uri="{FF2B5EF4-FFF2-40B4-BE49-F238E27FC236}">
                <a16:creationId xmlns:a16="http://schemas.microsoft.com/office/drawing/2014/main" id="{94CB873A-09C4-433F-95DB-F0F6260198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8842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EC9732-D173-4D50-B7EB-5AB6261BAC2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545284" y="4007635"/>
              <a:ext cx="805343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ときどき</a:t>
              </a:r>
            </a:p>
          </p:txBody>
        </p:sp>
      </p:grpSp>
      <p:pic>
        <p:nvPicPr>
          <p:cNvPr id="4" name="G2_L16_kihon_v8_sometimes">
            <a:hlinkClick r:id="" action="ppaction://media"/>
            <a:extLst>
              <a:ext uri="{FF2B5EF4-FFF2-40B4-BE49-F238E27FC236}">
                <a16:creationId xmlns:a16="http://schemas.microsoft.com/office/drawing/2014/main" id="{C566817F-134A-4D3D-8DF8-4D956AE451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38735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19029AA-948D-1FBC-CB7F-B6C95B35763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07063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206E9EB-24C4-48A9-AA6B-C3B34516B52B}"/>
              </a:ext>
            </a:extLst>
          </p:cNvPr>
          <p:cNvSpPr txBox="1"/>
          <p:nvPr/>
        </p:nvSpPr>
        <p:spPr>
          <a:xfrm>
            <a:off x="530087" y="2613392"/>
            <a:ext cx="808382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sometimes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6_kihon_v8_sometimes">
            <a:hlinkClick r:id="" action="ppaction://media"/>
            <a:extLst>
              <a:ext uri="{FF2B5EF4-FFF2-40B4-BE49-F238E27FC236}">
                <a16:creationId xmlns:a16="http://schemas.microsoft.com/office/drawing/2014/main" id="{C9B1E69A-7AA4-46E8-B214-0452386C34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38735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08A8DCA-3891-307F-0CF7-92699C73456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62432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ときどき</a:t>
            </a:r>
          </a:p>
        </p:txBody>
      </p:sp>
      <p:pic>
        <p:nvPicPr>
          <p:cNvPr id="6" name="G2_L16_kihon_v8_sometimes">
            <a:hlinkClick r:id="" action="ppaction://media"/>
            <a:extLst>
              <a:ext uri="{FF2B5EF4-FFF2-40B4-BE49-F238E27FC236}">
                <a16:creationId xmlns:a16="http://schemas.microsoft.com/office/drawing/2014/main" id="{662D3769-C18C-431B-A7F3-82597DC2EF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795463" y="387350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1985F746-D403-E24A-EBE1-2AB5AD8A7F3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AE5B463-D313-00A6-091B-DDFC24F3DB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5172841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CC94D6-B69A-B4B0-43C1-05B01DA14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288B4-9614-518B-411D-611A4C5AB39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990FD07-5167-F8AF-E968-8FBB4A3EE67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FC3FDCC-81F5-A8A4-1A9D-5A81D4537EF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3D52412-C96C-0B85-06A3-0DB8C769031E}"/>
              </a:ext>
            </a:extLst>
          </p:cNvPr>
          <p:cNvGrpSpPr/>
          <p:nvPr/>
        </p:nvGrpSpPr>
        <p:grpSpPr>
          <a:xfrm>
            <a:off x="993913" y="1174537"/>
            <a:ext cx="7156174" cy="4508926"/>
            <a:chOff x="993913" y="1187637"/>
            <a:chExt cx="7156174" cy="450892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3B14C5C-030F-5205-8558-C600ABE42781}"/>
                </a:ext>
              </a:extLst>
            </p:cNvPr>
            <p:cNvSpPr txBox="1"/>
            <p:nvPr/>
          </p:nvSpPr>
          <p:spPr>
            <a:xfrm>
              <a:off x="993913" y="1187637"/>
              <a:ext cx="7156174" cy="29392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5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のように</a:t>
              </a:r>
              <a:endParaRPr kumimoji="1"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見える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EB9A980-9ECC-E94D-0C13-5DD7F595C134}"/>
                </a:ext>
              </a:extLst>
            </p:cNvPr>
            <p:cNvSpPr txBox="1"/>
            <p:nvPr/>
          </p:nvSpPr>
          <p:spPr>
            <a:xfrm>
              <a:off x="1205948" y="412690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look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6_kihon_v1_look">
            <a:hlinkClick r:id="" action="ppaction://media"/>
            <a:extLst>
              <a:ext uri="{FF2B5EF4-FFF2-40B4-BE49-F238E27FC236}">
                <a16:creationId xmlns:a16="http://schemas.microsoft.com/office/drawing/2014/main" id="{77200AC8-8DA8-249D-C8E5-FA4C1EE751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06563" y="1222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0CFD6CD-E2CB-37E9-FB50-C068B13ED538}"/>
              </a:ext>
            </a:extLst>
          </p:cNvPr>
          <p:cNvSpPr/>
          <p:nvPr/>
        </p:nvSpPr>
        <p:spPr>
          <a:xfrm>
            <a:off x="3133725" y="3969865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55645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CC93B-9299-B2DF-4507-B3005BB0F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0BB2A3F-3840-BCCF-35F6-3126DFD391C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2CB7144-9D47-5A0D-CAE8-EC8C2335216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2A3B4B1-9EA1-F217-784A-147B9C045A1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593F539-D931-E98E-4AA6-318AEC7DA2DB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E67C408-0A01-E676-0B50-B8539971DE4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tired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F7E35327-FA8A-F76B-F26D-E055A12B3687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疲れる</a:t>
              </a:r>
            </a:p>
          </p:txBody>
        </p:sp>
      </p:grpSp>
      <p:pic>
        <p:nvPicPr>
          <p:cNvPr id="2" name="G2_L16_kihon_v2_tired">
            <a:hlinkClick r:id="" action="ppaction://media"/>
            <a:extLst>
              <a:ext uri="{FF2B5EF4-FFF2-40B4-BE49-F238E27FC236}">
                <a16:creationId xmlns:a16="http://schemas.microsoft.com/office/drawing/2014/main" id="{9A64A66C-0008-EAA8-5242-106E4896D1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5048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433A972-4C8A-DAEB-C87A-FFE19E048792}"/>
              </a:ext>
            </a:extLst>
          </p:cNvPr>
          <p:cNvSpPr/>
          <p:nvPr/>
        </p:nvSpPr>
        <p:spPr>
          <a:xfrm>
            <a:off x="3028426" y="3402390"/>
            <a:ext cx="309668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3286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76ECAE0-0005-4180-86B9-8DCA72F1CD02}"/>
              </a:ext>
            </a:extLst>
          </p:cNvPr>
          <p:cNvGrpSpPr/>
          <p:nvPr/>
        </p:nvGrpSpPr>
        <p:grpSpPr>
          <a:xfrm>
            <a:off x="993913" y="1174537"/>
            <a:ext cx="7156174" cy="4508926"/>
            <a:chOff x="993913" y="1187637"/>
            <a:chExt cx="7156174" cy="450892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993913" y="1187637"/>
              <a:ext cx="7156174" cy="29392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5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のように</a:t>
              </a:r>
              <a:endParaRPr kumimoji="1"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見える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12690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6_kihon_v1_look">
            <a:hlinkClick r:id="" action="ppaction://media"/>
            <a:extLst>
              <a:ext uri="{FF2B5EF4-FFF2-40B4-BE49-F238E27FC236}">
                <a16:creationId xmlns:a16="http://schemas.microsoft.com/office/drawing/2014/main" id="{DD17076F-28F0-4F98-A251-02E3480134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122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05749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102AA-E336-20A8-70C3-65FAC2B10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8C101C0-2AAE-E45D-D309-6DC8FDE230A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D6F1D28-D8FC-9F42-C22C-B37BFC73413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745783A-EE79-2B60-82E6-22E79B53CA1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pic>
        <p:nvPicPr>
          <p:cNvPr id="4" name="G2_L16_kihon_v3_there is">
            <a:hlinkClick r:id="" action="ppaction://media"/>
            <a:extLst>
              <a:ext uri="{FF2B5EF4-FFF2-40B4-BE49-F238E27FC236}">
                <a16:creationId xmlns:a16="http://schemas.microsoft.com/office/drawing/2014/main" id="{F73451F3-9198-3EC9-C3EC-66202E9DFE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43100" y="830263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64DB23-7879-698C-7539-3387B9B96E90}"/>
              </a:ext>
            </a:extLst>
          </p:cNvPr>
          <p:cNvGrpSpPr/>
          <p:nvPr/>
        </p:nvGrpSpPr>
        <p:grpSpPr>
          <a:xfrm>
            <a:off x="0" y="1715332"/>
            <a:ext cx="9144000" cy="3427336"/>
            <a:chOff x="0" y="1983250"/>
            <a:chExt cx="9144000" cy="342733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6A223FE-A045-DD6F-829B-021A024C4A6D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[there] [is]...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DEE0E5D-98A5-EDE4-FDC3-8A2243ED192A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がある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A2555F3-4A85-6FCD-B82B-F19148DA789C}"/>
              </a:ext>
            </a:extLst>
          </p:cNvPr>
          <p:cNvSpPr/>
          <p:nvPr/>
        </p:nvSpPr>
        <p:spPr>
          <a:xfrm>
            <a:off x="1413982" y="3792548"/>
            <a:ext cx="3057350" cy="1323439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0876B9A-67D1-AA8B-8DB3-55E8505B64CA}"/>
              </a:ext>
            </a:extLst>
          </p:cNvPr>
          <p:cNvSpPr/>
          <p:nvPr/>
        </p:nvSpPr>
        <p:spPr>
          <a:xfrm>
            <a:off x="5622939" y="3792548"/>
            <a:ext cx="1096643" cy="1323439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09040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0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C2C4C7-B335-9A99-D343-F1F675B26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520DBA0-BCED-05D0-2FBD-71B3B01B5C9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E1069F7-5A24-1E6E-C0EB-3168A0ED408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21A979E-14B3-811D-561A-9993B8B77DE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6EA9F34-B693-336B-050C-06042D1B1EDF}"/>
              </a:ext>
            </a:extLst>
          </p:cNvPr>
          <p:cNvGrpSpPr/>
          <p:nvPr/>
        </p:nvGrpSpPr>
        <p:grpSpPr>
          <a:xfrm>
            <a:off x="92766" y="1876083"/>
            <a:ext cx="8958470" cy="3105834"/>
            <a:chOff x="92766" y="2471461"/>
            <a:chExt cx="8958470" cy="310583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F26B0B4-8880-72A8-6CFC-CCA23DBEC2E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little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B2448B4-4DFD-4E3F-F2EF-F9AD42B1576A}"/>
                </a:ext>
              </a:extLst>
            </p:cNvPr>
            <p:cNvSpPr txBox="1"/>
            <p:nvPr/>
          </p:nvSpPr>
          <p:spPr>
            <a:xfrm>
              <a:off x="92766" y="2471461"/>
              <a:ext cx="895847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ほとんど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ない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6_kihon_v4_little">
            <a:hlinkClick r:id="" action="ppaction://media"/>
            <a:extLst>
              <a:ext uri="{FF2B5EF4-FFF2-40B4-BE49-F238E27FC236}">
                <a16:creationId xmlns:a16="http://schemas.microsoft.com/office/drawing/2014/main" id="{DB677301-DDB4-492B-33C8-5D62669397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89088" y="11541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CBEA3A0-DE4D-E9B9-CAF1-5A392C926B90}"/>
              </a:ext>
            </a:extLst>
          </p:cNvPr>
          <p:cNvSpPr/>
          <p:nvPr/>
        </p:nvSpPr>
        <p:spPr>
          <a:xfrm>
            <a:off x="3133725" y="3199522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65816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F605AE-FBE1-C94B-C0F7-F5FA323FA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13F53CF-65F0-2D88-1A30-CD6DC522392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1D13872-6BCB-E046-D5EC-2F8F9CF353D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CDC5B07-B604-0520-3FA7-A7DB4F7028C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8D7458-6BAD-C7B9-C89B-92CA93D3F1A0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13CA59A-7E6C-E566-E727-45780396982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water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1962CBB-23D5-0C68-2694-701D64AC2E0B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水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6_kihon_v5_water">
            <a:hlinkClick r:id="" action="ppaction://media"/>
            <a:extLst>
              <a:ext uri="{FF2B5EF4-FFF2-40B4-BE49-F238E27FC236}">
                <a16:creationId xmlns:a16="http://schemas.microsoft.com/office/drawing/2014/main" id="{AE823457-A48C-9384-7EEE-338B199E0B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47825" y="16557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401C38F-6986-9007-A82B-B4041B812980}"/>
              </a:ext>
            </a:extLst>
          </p:cNvPr>
          <p:cNvSpPr/>
          <p:nvPr/>
        </p:nvSpPr>
        <p:spPr>
          <a:xfrm>
            <a:off x="2709644" y="3823671"/>
            <a:ext cx="373424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0811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18B9F3-2613-6635-D506-9E3EE6DD4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D4B90C9-AC80-7050-2F65-013CEF5CF99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46879F0-2722-AF0A-F443-A8E14E158CF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7502A92-30C5-5FD4-935D-5B5CF52D78E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E3F6DF5E-3DA5-3F5C-AE52-3A680CCF7603}"/>
              </a:ext>
            </a:extLst>
          </p:cNvPr>
          <p:cNvGrpSpPr/>
          <p:nvPr/>
        </p:nvGrpSpPr>
        <p:grpSpPr>
          <a:xfrm>
            <a:off x="815009" y="1780650"/>
            <a:ext cx="7513983" cy="3296701"/>
            <a:chOff x="815009" y="2280594"/>
            <a:chExt cx="7513983" cy="329670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FF31B43-549E-FD4D-6CAC-A976A888D45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drive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662F513A-6311-A895-2BD6-D590B7DC4913}"/>
                </a:ext>
              </a:extLst>
            </p:cNvPr>
            <p:cNvSpPr txBox="1"/>
            <p:nvPr/>
          </p:nvSpPr>
          <p:spPr>
            <a:xfrm>
              <a:off x="815009" y="2280594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を運転する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6_kihon_v6_drive">
            <a:hlinkClick r:id="" action="ppaction://media"/>
            <a:extLst>
              <a:ext uri="{FF2B5EF4-FFF2-40B4-BE49-F238E27FC236}">
                <a16:creationId xmlns:a16="http://schemas.microsoft.com/office/drawing/2014/main" id="{985DFAD8-2223-71E5-6C2B-847C475F80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41450" y="1123950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D40BDA4-6412-F26B-B7C7-AA2FDCAFE865}"/>
              </a:ext>
            </a:extLst>
          </p:cNvPr>
          <p:cNvSpPr/>
          <p:nvPr/>
        </p:nvSpPr>
        <p:spPr>
          <a:xfrm>
            <a:off x="2919369" y="3402390"/>
            <a:ext cx="331479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48552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F3BDE0-8011-FD9E-91F9-56E120266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E9B872D-C992-70CC-7574-E860B63CBE6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84205E1-8A10-EE29-6158-0998A62E3B9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8ADDBD9-5886-1DE0-C098-FB8B050514E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BD4FEB5-DFF6-77AE-B672-E22731DB89A0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6C68C50-D8A8-EF7E-257D-DDA5B05059EF}"/>
                </a:ext>
              </a:extLst>
            </p:cNvPr>
            <p:cNvSpPr txBox="1"/>
            <p:nvPr/>
          </p:nvSpPr>
          <p:spPr>
            <a:xfrm>
              <a:off x="453006" y="4007635"/>
              <a:ext cx="823798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carefully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639B0D8-0D10-987C-A4D8-BDFC177806CE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注意深く</a:t>
              </a:r>
            </a:p>
          </p:txBody>
        </p:sp>
      </p:grpSp>
      <p:pic>
        <p:nvPicPr>
          <p:cNvPr id="4" name="G2_L16_kihon_v7_carefully">
            <a:hlinkClick r:id="" action="ppaction://media"/>
            <a:extLst>
              <a:ext uri="{FF2B5EF4-FFF2-40B4-BE49-F238E27FC236}">
                <a16:creationId xmlns:a16="http://schemas.microsoft.com/office/drawing/2014/main" id="{C739E3F2-F9B4-4E3B-5A8B-DDA96C0D05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60513" y="6524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60537ED-AB5F-0DE1-7F70-7F4EB65A9C04}"/>
              </a:ext>
            </a:extLst>
          </p:cNvPr>
          <p:cNvSpPr/>
          <p:nvPr/>
        </p:nvSpPr>
        <p:spPr>
          <a:xfrm>
            <a:off x="1686187" y="3402390"/>
            <a:ext cx="578116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9065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DFFF40-3F42-14D9-6D35-E29EFC6F0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AC5B4F4-C773-443A-9560-1FA1BC0ABAD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BAE3F49-2713-7ABF-6C00-99F094D6489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3BA8137-0B45-CE81-3A31-2DD3DE7D239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8406CD0-A874-2C7C-838C-DED1ED695ED7}"/>
              </a:ext>
            </a:extLst>
          </p:cNvPr>
          <p:cNvGrpSpPr/>
          <p:nvPr/>
        </p:nvGrpSpPr>
        <p:grpSpPr>
          <a:xfrm>
            <a:off x="92279" y="1713146"/>
            <a:ext cx="8959442" cy="3308598"/>
            <a:chOff x="92279" y="2145587"/>
            <a:chExt cx="8959442" cy="330859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39872A9-2828-3035-C411-FF09FA0302A5}"/>
                </a:ext>
              </a:extLst>
            </p:cNvPr>
            <p:cNvSpPr txBox="1"/>
            <p:nvPr/>
          </p:nvSpPr>
          <p:spPr>
            <a:xfrm>
              <a:off x="92279" y="4007635"/>
              <a:ext cx="8959442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sometimes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F772F6C3-9F2A-67DB-15D8-FD118D6D92F3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ときどき</a:t>
              </a:r>
            </a:p>
          </p:txBody>
        </p:sp>
      </p:grpSp>
      <p:pic>
        <p:nvPicPr>
          <p:cNvPr id="4" name="G2_L16_kihon_v8_sometimes">
            <a:hlinkClick r:id="" action="ppaction://media"/>
            <a:extLst>
              <a:ext uri="{FF2B5EF4-FFF2-40B4-BE49-F238E27FC236}">
                <a16:creationId xmlns:a16="http://schemas.microsoft.com/office/drawing/2014/main" id="{04D626A5-A022-8799-030C-93C0B72C08B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95463" y="38735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BE914D6D-96F5-73EF-5F16-226845015B9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4143E3C-6F81-4547-7509-589D15EED22A}"/>
              </a:ext>
            </a:extLst>
          </p:cNvPr>
          <p:cNvSpPr/>
          <p:nvPr/>
        </p:nvSpPr>
        <p:spPr>
          <a:xfrm>
            <a:off x="1330092" y="3402390"/>
            <a:ext cx="648005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157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look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6_kihon_v1_look">
            <a:hlinkClick r:id="" action="ppaction://media"/>
            <a:extLst>
              <a:ext uri="{FF2B5EF4-FFF2-40B4-BE49-F238E27FC236}">
                <a16:creationId xmlns:a16="http://schemas.microsoft.com/office/drawing/2014/main" id="{76DF97A3-D6D4-4176-9268-5C45722572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122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31129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6E6F2B4-22C7-46D5-AB16-E4F0FB3AEB15}"/>
              </a:ext>
            </a:extLst>
          </p:cNvPr>
          <p:cNvSpPr txBox="1"/>
          <p:nvPr/>
        </p:nvSpPr>
        <p:spPr>
          <a:xfrm>
            <a:off x="993913" y="1959367"/>
            <a:ext cx="7156174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5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のように</a:t>
            </a:r>
            <a:endParaRPr kumimoji="1" lang="en-US" altLang="ja-JP" sz="75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見える</a:t>
            </a:r>
          </a:p>
        </p:txBody>
      </p:sp>
      <p:pic>
        <p:nvPicPr>
          <p:cNvPr id="7" name="G2_L16_kihon_v1_look">
            <a:hlinkClick r:id="" action="ppaction://media"/>
            <a:extLst>
              <a:ext uri="{FF2B5EF4-FFF2-40B4-BE49-F238E27FC236}">
                <a16:creationId xmlns:a16="http://schemas.microsoft.com/office/drawing/2014/main" id="{48A2F6C5-84B0-471F-A36B-0BAAAA293B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122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5523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疲れる</a:t>
              </a:r>
            </a:p>
          </p:txBody>
        </p:sp>
      </p:grpSp>
      <p:pic>
        <p:nvPicPr>
          <p:cNvPr id="2" name="G2_L16_kihon_v2_tired">
            <a:hlinkClick r:id="" action="ppaction://media"/>
            <a:extLst>
              <a:ext uri="{FF2B5EF4-FFF2-40B4-BE49-F238E27FC236}">
                <a16:creationId xmlns:a16="http://schemas.microsoft.com/office/drawing/2014/main" id="{BB39022B-4386-41F4-8BD2-0B0C54A793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504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1695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tired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6_kihon_v2_tired">
            <a:hlinkClick r:id="" action="ppaction://media"/>
            <a:extLst>
              <a:ext uri="{FF2B5EF4-FFF2-40B4-BE49-F238E27FC236}">
                <a16:creationId xmlns:a16="http://schemas.microsoft.com/office/drawing/2014/main" id="{07661B34-E734-40F5-8654-6B996B1A42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504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845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疲れる</a:t>
            </a:r>
          </a:p>
        </p:txBody>
      </p:sp>
      <p:pic>
        <p:nvPicPr>
          <p:cNvPr id="6" name="G2_L16_kihon_v2_tired">
            <a:hlinkClick r:id="" action="ppaction://media"/>
            <a:extLst>
              <a:ext uri="{FF2B5EF4-FFF2-40B4-BE49-F238E27FC236}">
                <a16:creationId xmlns:a16="http://schemas.microsoft.com/office/drawing/2014/main" id="{0571F85F-DD9E-4623-AED9-18FF6E1982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504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0066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2_L16_kihon_v3_there is">
            <a:hlinkClick r:id="" action="ppaction://media"/>
            <a:extLst>
              <a:ext uri="{FF2B5EF4-FFF2-40B4-BE49-F238E27FC236}">
                <a16:creationId xmlns:a16="http://schemas.microsoft.com/office/drawing/2014/main" id="{1564CE68-D418-408E-A777-2B3CC097B6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43100" y="830263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CE453C4-67E7-2A30-82A4-11EC45AF13FF}"/>
              </a:ext>
            </a:extLst>
          </p:cNvPr>
          <p:cNvGrpSpPr/>
          <p:nvPr/>
        </p:nvGrpSpPr>
        <p:grpSpPr>
          <a:xfrm>
            <a:off x="0" y="1715332"/>
            <a:ext cx="9144000" cy="3427336"/>
            <a:chOff x="0" y="1983250"/>
            <a:chExt cx="9144000" cy="342733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CF2EB73-72D3-3ED2-54F8-9CF18891D805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[t----] [</a:t>
              </a:r>
              <a:r>
                <a:rPr lang="en-US" altLang="ja-JP" sz="80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-]...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DBBE86F-3BB8-40A1-1F79-BA423EA7B146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がある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48218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0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16944</TotalTime>
  <Words>175</Words>
  <Application>Microsoft Office PowerPoint</Application>
  <PresentationFormat>画面に合わせる (4:3)</PresentationFormat>
  <Paragraphs>67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2088</cp:revision>
  <cp:lastPrinted>2016-06-23T16:36:17Z</cp:lastPrinted>
  <dcterms:created xsi:type="dcterms:W3CDTF">2016-05-30T03:13:09Z</dcterms:created>
  <dcterms:modified xsi:type="dcterms:W3CDTF">2025-12-24T06:03:03Z</dcterms:modified>
</cp:coreProperties>
</file>