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5"/>
  </p:notesMasterIdLst>
  <p:handoutMasterIdLst>
    <p:handoutMasterId r:id="rId46"/>
  </p:handoutMasterIdLst>
  <p:sldIdLst>
    <p:sldId id="3624" r:id="rId2"/>
    <p:sldId id="3625" r:id="rId3"/>
    <p:sldId id="2153" r:id="rId4"/>
    <p:sldId id="2154" r:id="rId5"/>
    <p:sldId id="2155" r:id="rId6"/>
    <p:sldId id="2156" r:id="rId7"/>
    <p:sldId id="2157" r:id="rId8"/>
    <p:sldId id="2158" r:id="rId9"/>
    <p:sldId id="2159" r:id="rId10"/>
    <p:sldId id="2160" r:id="rId11"/>
    <p:sldId id="2161" r:id="rId12"/>
    <p:sldId id="2162" r:id="rId13"/>
    <p:sldId id="2163" r:id="rId14"/>
    <p:sldId id="2164" r:id="rId15"/>
    <p:sldId id="2165" r:id="rId16"/>
    <p:sldId id="2166" r:id="rId17"/>
    <p:sldId id="2167" r:id="rId18"/>
    <p:sldId id="2168" r:id="rId19"/>
    <p:sldId id="2169" r:id="rId20"/>
    <p:sldId id="2170" r:id="rId21"/>
    <p:sldId id="2171" r:id="rId22"/>
    <p:sldId id="2172" r:id="rId23"/>
    <p:sldId id="2173" r:id="rId24"/>
    <p:sldId id="2174" r:id="rId25"/>
    <p:sldId id="2175" r:id="rId26"/>
    <p:sldId id="2176" r:id="rId27"/>
    <p:sldId id="2177" r:id="rId28"/>
    <p:sldId id="2178" r:id="rId29"/>
    <p:sldId id="2179" r:id="rId30"/>
    <p:sldId id="2180" r:id="rId31"/>
    <p:sldId id="2181" r:id="rId32"/>
    <p:sldId id="2182" r:id="rId33"/>
    <p:sldId id="3646" r:id="rId34"/>
    <p:sldId id="4227" r:id="rId35"/>
    <p:sldId id="4228" r:id="rId36"/>
    <p:sldId id="4229" r:id="rId37"/>
    <p:sldId id="4230" r:id="rId38"/>
    <p:sldId id="4231" r:id="rId39"/>
    <p:sldId id="4232" r:id="rId40"/>
    <p:sldId id="4233" r:id="rId41"/>
    <p:sldId id="4234" r:id="rId42"/>
    <p:sldId id="4235" r:id="rId43"/>
    <p:sldId id="4236" r:id="rId44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CBAD"/>
    <a:srgbClr val="005C2A"/>
    <a:srgbClr val="00FF00"/>
    <a:srgbClr val="FFFF8B"/>
    <a:srgbClr val="B4FEB4"/>
    <a:srgbClr val="FF3399"/>
    <a:srgbClr val="0043C8"/>
    <a:srgbClr val="FFFF00"/>
    <a:srgbClr val="CC33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644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728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2.xml.rels><?xml version="1.0" encoding="UTF-8" standalone="yes"?>
<Relationships xmlns="http://schemas.openxmlformats.org/package/2006/relationships"><Relationship Id="rId3" Type="http://schemas.microsoft.com/office/2007/relationships/media" Target="../media/media13.mp3"/><Relationship Id="rId7" Type="http://schemas.openxmlformats.org/officeDocument/2006/relationships/image" Target="../media/image1.png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13.mp3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4" Type="http://schemas.openxmlformats.org/officeDocument/2006/relationships/image" Target="../media/image1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4" Type="http://schemas.openxmlformats.org/officeDocument/2006/relationships/image" Target="../media/image1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4" Type="http://schemas.openxmlformats.org/officeDocument/2006/relationships/image" Target="../media/image1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4" Type="http://schemas.openxmlformats.org/officeDocument/2006/relationships/image" Target="../media/image1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1D899C-F0A0-34F9-A246-28DAA5D319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84014B8B-D5C3-D116-E5CE-F1A7ED2545E5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37968D8-1FDD-AB20-2641-87C05D0AB7F2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67D2888-3903-E680-69E7-46B60C922A05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D99DC3C0-1F18-F7FF-30BE-3B2D45F7B29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330A9DB-88BA-65B6-36B6-9A3923A2BC50}"/>
              </a:ext>
            </a:extLst>
          </p:cNvPr>
          <p:cNvSpPr txBox="1"/>
          <p:nvPr/>
        </p:nvSpPr>
        <p:spPr>
          <a:xfrm rot="21600000">
            <a:off x="707942" y="2345654"/>
            <a:ext cx="701832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E681E274-EDD9-51A1-5E27-1A5314B29BFC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856634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42950" y="2105561"/>
            <a:ext cx="76581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paint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6_reading_v3_paint">
            <a:hlinkClick r:id="" action="ppaction://media"/>
            <a:extLst>
              <a:ext uri="{FF2B5EF4-FFF2-40B4-BE49-F238E27FC236}">
                <a16:creationId xmlns:a16="http://schemas.microsoft.com/office/drawing/2014/main" id="{C38F7A05-60BD-48D3-977E-737F1607A2F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00188" y="16557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966869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4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2EE5DD7-7F03-4A3D-A209-16AA4302A591}"/>
              </a:ext>
            </a:extLst>
          </p:cNvPr>
          <p:cNvSpPr txBox="1"/>
          <p:nvPr/>
        </p:nvSpPr>
        <p:spPr>
          <a:xfrm>
            <a:off x="993913" y="1997839"/>
            <a:ext cx="715617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7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kumimoji="1" lang="ja-JP" altLang="en-US" sz="7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絵の具で絵</a:t>
            </a:r>
            <a:r>
              <a:rPr kumimoji="1" lang="en-US" altLang="ja-JP" sz="7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</a:p>
          <a:p>
            <a:pPr algn="ctr"/>
            <a:r>
              <a:rPr kumimoji="1" lang="ja-JP" altLang="en-US" sz="10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をかく</a:t>
            </a:r>
          </a:p>
        </p:txBody>
      </p:sp>
      <p:pic>
        <p:nvPicPr>
          <p:cNvPr id="6" name="G2_L16_reading_v3_paint">
            <a:hlinkClick r:id="" action="ppaction://media"/>
            <a:extLst>
              <a:ext uri="{FF2B5EF4-FFF2-40B4-BE49-F238E27FC236}">
                <a16:creationId xmlns:a16="http://schemas.microsoft.com/office/drawing/2014/main" id="{505DF799-3B72-4417-8ECB-E8EFD5073C8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00188" y="16557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084654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4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B5E754BD-CB42-4495-ADFC-F9A22B103890}"/>
              </a:ext>
            </a:extLst>
          </p:cNvPr>
          <p:cNvGrpSpPr/>
          <p:nvPr/>
        </p:nvGrpSpPr>
        <p:grpSpPr>
          <a:xfrm>
            <a:off x="815009" y="1320731"/>
            <a:ext cx="7513983" cy="4216538"/>
            <a:chOff x="815009" y="1360757"/>
            <a:chExt cx="7513983" cy="421653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360757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月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6_reading_v4_moon">
            <a:hlinkClick r:id="" action="ppaction://media"/>
            <a:extLst>
              <a:ext uri="{FF2B5EF4-FFF2-40B4-BE49-F238E27FC236}">
                <a16:creationId xmlns:a16="http://schemas.microsoft.com/office/drawing/2014/main" id="{96643F3D-F0CB-46AD-867B-AC9BA793835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414588" y="7699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432576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23900" y="2105561"/>
            <a:ext cx="76962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moon</a:t>
            </a:r>
            <a:endParaRPr kumimoji="1" lang="ja-JP" altLang="en-US" sz="16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6_reading_v4_moon">
            <a:hlinkClick r:id="" action="ppaction://media"/>
            <a:extLst>
              <a:ext uri="{FF2B5EF4-FFF2-40B4-BE49-F238E27FC236}">
                <a16:creationId xmlns:a16="http://schemas.microsoft.com/office/drawing/2014/main" id="{5977B063-614B-42CB-92E1-6FF40045299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414588" y="7699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839767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105561"/>
            <a:ext cx="7513983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2_L16_reading_v4_moon">
            <a:hlinkClick r:id="" action="ppaction://media"/>
            <a:extLst>
              <a:ext uri="{FF2B5EF4-FFF2-40B4-BE49-F238E27FC236}">
                <a16:creationId xmlns:a16="http://schemas.microsoft.com/office/drawing/2014/main" id="{1561660B-892F-4618-AAFF-98A55336923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414588" y="7699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519339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B5E754BD-CB42-4495-ADFC-F9A22B103890}"/>
              </a:ext>
            </a:extLst>
          </p:cNvPr>
          <p:cNvGrpSpPr/>
          <p:nvPr/>
        </p:nvGrpSpPr>
        <p:grpSpPr>
          <a:xfrm>
            <a:off x="815009" y="1320731"/>
            <a:ext cx="7513983" cy="4216538"/>
            <a:chOff x="815009" y="1360757"/>
            <a:chExt cx="7513983" cy="421653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r------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360757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虹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6_reading_v5_rainbow">
            <a:hlinkClick r:id="" action="ppaction://media"/>
            <a:extLst>
              <a:ext uri="{FF2B5EF4-FFF2-40B4-BE49-F238E27FC236}">
                <a16:creationId xmlns:a16="http://schemas.microsoft.com/office/drawing/2014/main" id="{2E336CD6-03EC-4C67-8D45-72CCDF05742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30350" y="10366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860717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23900" y="2382560"/>
            <a:ext cx="769620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rainbow</a:t>
            </a:r>
            <a:endParaRPr kumimoji="1" lang="ja-JP" altLang="en-US" sz="13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6_reading_v5_rainbow">
            <a:hlinkClick r:id="" action="ppaction://media"/>
            <a:extLst>
              <a:ext uri="{FF2B5EF4-FFF2-40B4-BE49-F238E27FC236}">
                <a16:creationId xmlns:a16="http://schemas.microsoft.com/office/drawing/2014/main" id="{B8544E08-429B-4E14-9D53-1A653A76529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30350" y="10366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877498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105561"/>
            <a:ext cx="7513983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虹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2_L16_reading_v5_rainbow">
            <a:hlinkClick r:id="" action="ppaction://media"/>
            <a:extLst>
              <a:ext uri="{FF2B5EF4-FFF2-40B4-BE49-F238E27FC236}">
                <a16:creationId xmlns:a16="http://schemas.microsoft.com/office/drawing/2014/main" id="{C267F4C4-28EF-40E9-8BDE-B4CEFBAC69D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30350" y="10366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219007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DF6E40CF-DB5C-4F9D-82E4-017D0A938072}"/>
              </a:ext>
            </a:extLst>
          </p:cNvPr>
          <p:cNvGrpSpPr/>
          <p:nvPr/>
        </p:nvGrpSpPr>
        <p:grpSpPr>
          <a:xfrm>
            <a:off x="1205948" y="1170901"/>
            <a:ext cx="6732104" cy="4516199"/>
            <a:chOff x="1205948" y="1206868"/>
            <a:chExt cx="6732104" cy="4516199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1678057" y="1206868"/>
              <a:ext cx="5787887" cy="28007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を比べる、　</a:t>
              </a:r>
              <a:endParaRPr kumimoji="1" lang="en-US" altLang="ja-JP" sz="8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　比較する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153407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6_reading_v6_compare">
            <a:hlinkClick r:id="" action="ppaction://media"/>
            <a:extLst>
              <a:ext uri="{FF2B5EF4-FFF2-40B4-BE49-F238E27FC236}">
                <a16:creationId xmlns:a16="http://schemas.microsoft.com/office/drawing/2014/main" id="{57632591-52AF-4CA5-95D7-46FB77ED58D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943100" y="9175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041159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4D976CF-EC17-42B1-AF8C-5C8882F4A3DA}"/>
              </a:ext>
            </a:extLst>
          </p:cNvPr>
          <p:cNvSpPr txBox="1"/>
          <p:nvPr/>
        </p:nvSpPr>
        <p:spPr>
          <a:xfrm>
            <a:off x="723900" y="2421032"/>
            <a:ext cx="7696200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compare</a:t>
            </a:r>
            <a:endParaRPr kumimoji="1" lang="ja-JP" altLang="en-US" sz="1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2_L16_reading_v6_compare">
            <a:hlinkClick r:id="" action="ppaction://media"/>
            <a:extLst>
              <a:ext uri="{FF2B5EF4-FFF2-40B4-BE49-F238E27FC236}">
                <a16:creationId xmlns:a16="http://schemas.microsoft.com/office/drawing/2014/main" id="{8F084B30-6144-4100-AA42-6E4FF731463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943100" y="9175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867564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D4372B-4C33-6CED-8EDF-8CA89DCD80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E0824D0D-C992-2FBE-BB36-60CF3A624E5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C087B9F5-2D13-BFA4-5FD0-567BE90ACAC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802F0D1-B039-0B11-5350-FF9EC0D040CD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17BB242-2167-3AE4-D6A9-026972C4768C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89574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8790ADA-5864-496E-BCEE-F9365D960F0F}"/>
              </a:ext>
            </a:extLst>
          </p:cNvPr>
          <p:cNvSpPr txBox="1"/>
          <p:nvPr/>
        </p:nvSpPr>
        <p:spPr>
          <a:xfrm>
            <a:off x="1678057" y="2028617"/>
            <a:ext cx="5787887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8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8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を比べる、　</a:t>
            </a:r>
            <a:endParaRPr kumimoji="1" lang="en-US" altLang="ja-JP" sz="88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8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比較する</a:t>
            </a:r>
            <a:endParaRPr kumimoji="1" lang="ja-JP" altLang="en-US" sz="5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6_reading_v6_compare">
            <a:hlinkClick r:id="" action="ppaction://media"/>
            <a:extLst>
              <a:ext uri="{FF2B5EF4-FFF2-40B4-BE49-F238E27FC236}">
                <a16:creationId xmlns:a16="http://schemas.microsoft.com/office/drawing/2014/main" id="{C0FEC9B7-A96A-49D6-9AC7-9EC971D9CB3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943100" y="9175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179029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0452160-1714-4F76-A22B-0E93DB4F2BF4}"/>
              </a:ext>
            </a:extLst>
          </p:cNvPr>
          <p:cNvGrpSpPr/>
          <p:nvPr/>
        </p:nvGrpSpPr>
        <p:grpSpPr>
          <a:xfrm>
            <a:off x="159027" y="1871559"/>
            <a:ext cx="8825948" cy="3114883"/>
            <a:chOff x="159027" y="1881069"/>
            <a:chExt cx="8825948" cy="3114883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159027" y="1881069"/>
              <a:ext cx="8825948" cy="14003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8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ちがう、異なる</a:t>
              </a:r>
              <a:endParaRPr kumimoji="1" lang="ja-JP" altLang="en-US" sz="8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473149" y="3426292"/>
              <a:ext cx="8197702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d--------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6_reading_v7_different">
            <a:hlinkClick r:id="" action="ppaction://media"/>
            <a:extLst>
              <a:ext uri="{FF2B5EF4-FFF2-40B4-BE49-F238E27FC236}">
                <a16:creationId xmlns:a16="http://schemas.microsoft.com/office/drawing/2014/main" id="{2C8265C8-F3FE-4780-8E85-241B6906983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36725" y="11239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448543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20750B0-288A-4DE3-91F1-AF8CBD445553}"/>
              </a:ext>
            </a:extLst>
          </p:cNvPr>
          <p:cNvSpPr txBox="1"/>
          <p:nvPr/>
        </p:nvSpPr>
        <p:spPr>
          <a:xfrm>
            <a:off x="723900" y="2421032"/>
            <a:ext cx="7696200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different</a:t>
            </a:r>
            <a:endParaRPr kumimoji="1" lang="ja-JP" altLang="en-US" sz="1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2_L16_reading_v7_different">
            <a:hlinkClick r:id="" action="ppaction://media"/>
            <a:extLst>
              <a:ext uri="{FF2B5EF4-FFF2-40B4-BE49-F238E27FC236}">
                <a16:creationId xmlns:a16="http://schemas.microsoft.com/office/drawing/2014/main" id="{1325C39D-F985-4FF8-8666-91D1B14E588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36725" y="11239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144411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A0DF364A-2849-4D95-9B1E-DDF8E8F78C2D}"/>
              </a:ext>
            </a:extLst>
          </p:cNvPr>
          <p:cNvSpPr txBox="1"/>
          <p:nvPr/>
        </p:nvSpPr>
        <p:spPr>
          <a:xfrm>
            <a:off x="159027" y="2728809"/>
            <a:ext cx="8825948" cy="14003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8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ちがう、異なる</a:t>
            </a:r>
            <a:endParaRPr kumimoji="1" lang="ja-JP" altLang="en-US" sz="8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2_L16_reading_v7_different">
            <a:hlinkClick r:id="" action="ppaction://media"/>
            <a:extLst>
              <a:ext uri="{FF2B5EF4-FFF2-40B4-BE49-F238E27FC236}">
                <a16:creationId xmlns:a16="http://schemas.microsoft.com/office/drawing/2014/main" id="{D0C7D053-4100-4E2A-8F27-892DE34CC42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36725" y="11239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750919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C0BACDCD-0A69-404B-9B15-88A84A57A1F1}"/>
              </a:ext>
            </a:extLst>
          </p:cNvPr>
          <p:cNvGrpSpPr/>
          <p:nvPr/>
        </p:nvGrpSpPr>
        <p:grpSpPr>
          <a:xfrm>
            <a:off x="815009" y="1791747"/>
            <a:ext cx="7513983" cy="3354764"/>
            <a:chOff x="815009" y="2222531"/>
            <a:chExt cx="7513983" cy="3354764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v---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2222531"/>
              <a:ext cx="7513983" cy="17851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意見、考え</a:t>
              </a:r>
              <a:endParaRPr kumimoji="1" lang="ja-JP" altLang="en-US" sz="11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6_reading_v8_view">
            <a:hlinkClick r:id="" action="ppaction://media"/>
            <a:extLst>
              <a:ext uri="{FF2B5EF4-FFF2-40B4-BE49-F238E27FC236}">
                <a16:creationId xmlns:a16="http://schemas.microsoft.com/office/drawing/2014/main" id="{29BA9A45-07BD-4E62-A5BA-CD013EF139B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52550" y="10953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891841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71061" y="2105561"/>
            <a:ext cx="8401878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view</a:t>
            </a:r>
            <a:endParaRPr kumimoji="1" lang="ja-JP" altLang="en-US" sz="11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6_reading_v8_view">
            <a:hlinkClick r:id="" action="ppaction://media"/>
            <a:extLst>
              <a:ext uri="{FF2B5EF4-FFF2-40B4-BE49-F238E27FC236}">
                <a16:creationId xmlns:a16="http://schemas.microsoft.com/office/drawing/2014/main" id="{8CD3D180-DEF2-49E9-BC36-108FFA9975E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52550" y="10953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994224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0715CA94-C4E4-4329-B9AA-493827F0E45C}"/>
              </a:ext>
            </a:extLst>
          </p:cNvPr>
          <p:cNvSpPr txBox="1"/>
          <p:nvPr/>
        </p:nvSpPr>
        <p:spPr>
          <a:xfrm>
            <a:off x="815009" y="2536448"/>
            <a:ext cx="7513983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意見、考え</a:t>
            </a:r>
            <a:endParaRPr kumimoji="1" lang="ja-JP" altLang="en-US" sz="11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6_reading_v8_view">
            <a:hlinkClick r:id="" action="ppaction://media"/>
            <a:extLst>
              <a:ext uri="{FF2B5EF4-FFF2-40B4-BE49-F238E27FC236}">
                <a16:creationId xmlns:a16="http://schemas.microsoft.com/office/drawing/2014/main" id="{45A9EFF1-5A66-4E35-A02D-0FC6F92822F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52550" y="10953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318792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0452160-1714-4F76-A22B-0E93DB4F2BF4}"/>
              </a:ext>
            </a:extLst>
          </p:cNvPr>
          <p:cNvGrpSpPr/>
          <p:nvPr/>
        </p:nvGrpSpPr>
        <p:grpSpPr>
          <a:xfrm>
            <a:off x="159026" y="1871559"/>
            <a:ext cx="8825948" cy="3114883"/>
            <a:chOff x="159026" y="1881069"/>
            <a:chExt cx="8825948" cy="3114883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159026" y="1881069"/>
              <a:ext cx="8825948" cy="12464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7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7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の間で</a:t>
              </a:r>
              <a:r>
                <a:rPr kumimoji="1" lang="en-US" altLang="ja-JP" sz="7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</a:t>
              </a:r>
              <a:r>
                <a:rPr kumimoji="1" lang="ja-JP" altLang="en-US" sz="7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に、を</a:t>
              </a:r>
              <a:r>
                <a:rPr kumimoji="1" lang="en-US" altLang="ja-JP" sz="7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]</a:t>
              </a:r>
              <a:endParaRPr kumimoji="1" lang="ja-JP" altLang="en-US" sz="7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855921" y="3426292"/>
              <a:ext cx="7432158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6_reading_v9_between">
            <a:hlinkClick r:id="" action="ppaction://media"/>
            <a:extLst>
              <a:ext uri="{FF2B5EF4-FFF2-40B4-BE49-F238E27FC236}">
                <a16:creationId xmlns:a16="http://schemas.microsoft.com/office/drawing/2014/main" id="{002A6422-932B-4144-ACE6-D236EB6692E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95463" y="-5270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768648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5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20750B0-288A-4DE3-91F1-AF8CBD445553}"/>
              </a:ext>
            </a:extLst>
          </p:cNvPr>
          <p:cNvSpPr txBox="1"/>
          <p:nvPr/>
        </p:nvSpPr>
        <p:spPr>
          <a:xfrm>
            <a:off x="723900" y="2459504"/>
            <a:ext cx="7696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between</a:t>
            </a:r>
            <a:endParaRPr kumimoji="1" lang="ja-JP" altLang="en-US" sz="1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2_L16_reading_v9_between">
            <a:hlinkClick r:id="" action="ppaction://media"/>
            <a:extLst>
              <a:ext uri="{FF2B5EF4-FFF2-40B4-BE49-F238E27FC236}">
                <a16:creationId xmlns:a16="http://schemas.microsoft.com/office/drawing/2014/main" id="{DE372ADD-3113-4B59-9DD4-E9AE58C3DFC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95463" y="-5270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058719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54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F2CDA1F-3C86-41FE-8951-0BC06AC4EBE9}"/>
              </a:ext>
            </a:extLst>
          </p:cNvPr>
          <p:cNvSpPr txBox="1"/>
          <p:nvPr/>
        </p:nvSpPr>
        <p:spPr>
          <a:xfrm>
            <a:off x="159026" y="2805753"/>
            <a:ext cx="8825948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7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7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の間で</a:t>
            </a:r>
            <a:r>
              <a:rPr kumimoji="1" lang="en-US" altLang="ja-JP" sz="7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ja-JP" altLang="en-US" sz="7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に、を</a:t>
            </a:r>
            <a:r>
              <a:rPr kumimoji="1" lang="en-US" altLang="ja-JP" sz="7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endParaRPr kumimoji="1" lang="ja-JP" altLang="en-US" sz="7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6_reading_v9_between">
            <a:hlinkClick r:id="" action="ppaction://media"/>
            <a:extLst>
              <a:ext uri="{FF2B5EF4-FFF2-40B4-BE49-F238E27FC236}">
                <a16:creationId xmlns:a16="http://schemas.microsoft.com/office/drawing/2014/main" id="{2926D1A2-45AD-4109-96F6-3534DF045B5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95463" y="-5270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70772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5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5869226-8F70-4977-ACD6-D78A48E187B7}"/>
              </a:ext>
            </a:extLst>
          </p:cNvPr>
          <p:cNvGrpSpPr/>
          <p:nvPr/>
        </p:nvGrpSpPr>
        <p:grpSpPr>
          <a:xfrm>
            <a:off x="0" y="1699679"/>
            <a:ext cx="9144000" cy="3458643"/>
            <a:chOff x="0" y="1951943"/>
            <a:chExt cx="9144000" cy="3458643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0" y="4087147"/>
              <a:ext cx="91440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 [f--]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0" y="1951943"/>
              <a:ext cx="9144000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少しの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6_reading_v1_a few">
            <a:hlinkClick r:id="" action="ppaction://media"/>
            <a:extLst>
              <a:ext uri="{FF2B5EF4-FFF2-40B4-BE49-F238E27FC236}">
                <a16:creationId xmlns:a16="http://schemas.microsoft.com/office/drawing/2014/main" id="{6CE5709E-593F-4FBB-AC03-3FDB4FEE3A8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77988" y="6223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477462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B44A381C-8B40-409B-B8A5-FD8A4F12FE74}"/>
              </a:ext>
            </a:extLst>
          </p:cNvPr>
          <p:cNvGrpSpPr/>
          <p:nvPr/>
        </p:nvGrpSpPr>
        <p:grpSpPr>
          <a:xfrm>
            <a:off x="815009" y="1320731"/>
            <a:ext cx="7513983" cy="4216538"/>
            <a:chOff x="815009" y="1360757"/>
            <a:chExt cx="7513983" cy="421653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360757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国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6_reading_v10_country">
            <a:hlinkClick r:id="" action="ppaction://media"/>
            <a:extLst>
              <a:ext uri="{FF2B5EF4-FFF2-40B4-BE49-F238E27FC236}">
                <a16:creationId xmlns:a16="http://schemas.microsoft.com/office/drawing/2014/main" id="{8A5846B6-2DFB-4E28-968A-1A8E0C78165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82713" y="1655763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009FB3F9-EB1D-E016-C809-4961862B63FC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290815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23900" y="2321005"/>
            <a:ext cx="76962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country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6_reading_v10_country">
            <a:hlinkClick r:id="" action="ppaction://media"/>
            <a:extLst>
              <a:ext uri="{FF2B5EF4-FFF2-40B4-BE49-F238E27FC236}">
                <a16:creationId xmlns:a16="http://schemas.microsoft.com/office/drawing/2014/main" id="{5EC868CB-1A14-4F50-984D-76D18FE84FF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82713" y="1655763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878D1AF8-BC2C-B3C6-C2AF-36C3EFFF8450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5184545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105561"/>
            <a:ext cx="7513983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国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2_L16_reading_v10_country">
            <a:hlinkClick r:id="" action="ppaction://media"/>
            <a:extLst>
              <a:ext uri="{FF2B5EF4-FFF2-40B4-BE49-F238E27FC236}">
                <a16:creationId xmlns:a16="http://schemas.microsoft.com/office/drawing/2014/main" id="{B492500D-251F-4356-8ED0-8045B5522B8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1382713" y="1655763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81D75E89-81DF-8A9E-C479-5CF1AE128E10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合格の鐘">
            <a:hlinkClick r:id="" action="ppaction://media"/>
            <a:extLst>
              <a:ext uri="{FF2B5EF4-FFF2-40B4-BE49-F238E27FC236}">
                <a16:creationId xmlns:a16="http://schemas.microsoft.com/office/drawing/2014/main" id="{E9E31176-CA66-7CB1-048A-1991D2B170A9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1352551" y="4268788"/>
            <a:ext cx="609601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0286619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  <p:audio>
              <p:cMediaNode vol="80000" showWhenStopped="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D0A682-1AFB-167C-EA06-98C7CE67C3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4B458CD-7DD8-011D-F9CE-61DAC187A166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9522498C-3037-4451-6F42-A820D3B5CC76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F3D903A-FD75-EDC2-0F7E-B4D30FD2A720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1669079"/>
      </p:ext>
    </p:extLst>
  </p:cSld>
  <p:clrMapOvr>
    <a:masterClrMapping/>
  </p:clrMapOvr>
  <p:transition spd="slow">
    <p:push dir="u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E420B1-4100-613D-9A49-C3A4DD511B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3D7A2AB4-AE7C-0DD2-C305-D86E5F26BC29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65CE4D86-F569-E848-EF12-019A3CE5BB94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20D69649-F3B6-AC1C-9C51-4C25B7C63D28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F2CE44DC-74A6-A5D4-CA1C-87FE4380BD6B}"/>
              </a:ext>
            </a:extLst>
          </p:cNvPr>
          <p:cNvGrpSpPr/>
          <p:nvPr/>
        </p:nvGrpSpPr>
        <p:grpSpPr>
          <a:xfrm>
            <a:off x="0" y="1699679"/>
            <a:ext cx="9144000" cy="3458643"/>
            <a:chOff x="0" y="1951943"/>
            <a:chExt cx="9144000" cy="3458643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13F00E36-D0D6-DD8A-BA49-0B9CACB6143D}"/>
                </a:ext>
              </a:extLst>
            </p:cNvPr>
            <p:cNvSpPr txBox="1"/>
            <p:nvPr/>
          </p:nvSpPr>
          <p:spPr>
            <a:xfrm>
              <a:off x="0" y="4087147"/>
              <a:ext cx="91440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 [few]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9BDE90DF-45A0-0C11-16CC-8311FF670853}"/>
                </a:ext>
              </a:extLst>
            </p:cNvPr>
            <p:cNvSpPr txBox="1"/>
            <p:nvPr/>
          </p:nvSpPr>
          <p:spPr>
            <a:xfrm>
              <a:off x="0" y="1951943"/>
              <a:ext cx="9144000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少しの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6_reading_v1_a few">
            <a:hlinkClick r:id="" action="ppaction://media"/>
            <a:extLst>
              <a:ext uri="{FF2B5EF4-FFF2-40B4-BE49-F238E27FC236}">
                <a16:creationId xmlns:a16="http://schemas.microsoft.com/office/drawing/2014/main" id="{283BA3D6-69C8-D72A-7508-C622F34508E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677988" y="622300"/>
            <a:ext cx="609600" cy="609600"/>
          </a:xfrm>
          <a:prstGeom prst="rect">
            <a:avLst/>
          </a:prstGeom>
        </p:spPr>
      </p:pic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E2F6721B-3D54-5596-9BAA-F349DD269A8D}"/>
              </a:ext>
            </a:extLst>
          </p:cNvPr>
          <p:cNvSpPr/>
          <p:nvPr/>
        </p:nvSpPr>
        <p:spPr>
          <a:xfrm>
            <a:off x="4009938" y="3569840"/>
            <a:ext cx="216482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416132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4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BFC991-36D0-25EC-5E63-CAF1040C91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C4A05FDC-68DC-90BA-FE2A-B973E8540253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25CCCA17-FB53-B783-01A4-315A23C2D780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9D769BE2-3B72-FA99-2493-50A2DEF73D2D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B04DA6C-C7AA-B747-ACAF-EDC2226F1188}"/>
              </a:ext>
            </a:extLst>
          </p:cNvPr>
          <p:cNvGrpSpPr/>
          <p:nvPr/>
        </p:nvGrpSpPr>
        <p:grpSpPr>
          <a:xfrm>
            <a:off x="206478" y="1636202"/>
            <a:ext cx="8731046" cy="3585596"/>
            <a:chOff x="206478" y="1991699"/>
            <a:chExt cx="8731046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AB7B684C-2BDA-86AA-59EA-A9B87D626801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ago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4ACA466B-92C6-05F8-1C06-482467E68BFA}"/>
                </a:ext>
              </a:extLst>
            </p:cNvPr>
            <p:cNvSpPr txBox="1"/>
            <p:nvPr/>
          </p:nvSpPr>
          <p:spPr>
            <a:xfrm>
              <a:off x="206478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前に</a:t>
              </a:r>
            </a:p>
          </p:txBody>
        </p:sp>
      </p:grpSp>
      <p:pic>
        <p:nvPicPr>
          <p:cNvPr id="4" name="G2_L16_reading_v2_ago">
            <a:hlinkClick r:id="" action="ppaction://media"/>
            <a:extLst>
              <a:ext uri="{FF2B5EF4-FFF2-40B4-BE49-F238E27FC236}">
                <a16:creationId xmlns:a16="http://schemas.microsoft.com/office/drawing/2014/main" id="{26D6E898-B9C3-4A7C-CCF9-775D6E67925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589088" y="1360488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547DC55D-9A71-1914-F108-CA6B817EE1B3}"/>
              </a:ext>
            </a:extLst>
          </p:cNvPr>
          <p:cNvSpPr/>
          <p:nvPr/>
        </p:nvSpPr>
        <p:spPr>
          <a:xfrm>
            <a:off x="3305262" y="3429000"/>
            <a:ext cx="2584278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827345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858603-D96F-A445-1423-10CC8A1661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43860234-7E0E-BA3E-2B19-626FC293FB9F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CE026582-43B1-7A91-3398-6CD4A518BDF2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247B2B8-1E62-694E-C3D9-DA18B5F7139D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20299EC3-C8C7-A2FA-9D35-12425DFF1249}"/>
              </a:ext>
            </a:extLst>
          </p:cNvPr>
          <p:cNvGrpSpPr/>
          <p:nvPr/>
        </p:nvGrpSpPr>
        <p:grpSpPr>
          <a:xfrm>
            <a:off x="993913" y="1174537"/>
            <a:ext cx="7156174" cy="4508926"/>
            <a:chOff x="993913" y="1187637"/>
            <a:chExt cx="7156174" cy="4508926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7954D91E-84AA-6CEC-CA48-AB27608114E4}"/>
                </a:ext>
              </a:extLst>
            </p:cNvPr>
            <p:cNvSpPr txBox="1"/>
            <p:nvPr/>
          </p:nvSpPr>
          <p:spPr>
            <a:xfrm>
              <a:off x="993913" y="1187637"/>
              <a:ext cx="7156174" cy="28623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7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(</a:t>
              </a:r>
              <a:r>
                <a:rPr kumimoji="1" lang="ja-JP" altLang="en-US" sz="7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絵の具で絵</a:t>
              </a:r>
              <a:r>
                <a:rPr kumimoji="1" lang="en-US" altLang="ja-JP" sz="7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)</a:t>
              </a:r>
            </a:p>
            <a:p>
              <a:pPr algn="ctr"/>
              <a:r>
                <a:rPr kumimoji="1" lang="ja-JP" altLang="en-US" sz="10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をかく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3391FED0-5225-78DB-7B06-5B2516E20792}"/>
                </a:ext>
              </a:extLst>
            </p:cNvPr>
            <p:cNvSpPr txBox="1"/>
            <p:nvPr/>
          </p:nvSpPr>
          <p:spPr>
            <a:xfrm>
              <a:off x="1205948" y="4126903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paint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6_reading_v3_paint">
            <a:hlinkClick r:id="" action="ppaction://media"/>
            <a:extLst>
              <a:ext uri="{FF2B5EF4-FFF2-40B4-BE49-F238E27FC236}">
                <a16:creationId xmlns:a16="http://schemas.microsoft.com/office/drawing/2014/main" id="{C8C3FCFD-B0FF-4BFF-12DD-E41EEF115EE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500188" y="1655763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5BE18BCB-E9F8-CECC-D2F6-323E713B7C07}"/>
              </a:ext>
            </a:extLst>
          </p:cNvPr>
          <p:cNvSpPr/>
          <p:nvPr/>
        </p:nvSpPr>
        <p:spPr>
          <a:xfrm>
            <a:off x="2869035" y="3905400"/>
            <a:ext cx="3398009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864080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4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70F2FD-5A7B-DEA1-C362-75F010E332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34B4D53-1193-7B84-8B8D-44ADBE18F404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886CF6FA-3F2B-BC04-5D66-66D9BD526B21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5374B76-0436-A1E1-FAA1-75008930EE6B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0A4064F6-3525-F7D6-DE3B-7301E4298F30}"/>
              </a:ext>
            </a:extLst>
          </p:cNvPr>
          <p:cNvGrpSpPr/>
          <p:nvPr/>
        </p:nvGrpSpPr>
        <p:grpSpPr>
          <a:xfrm>
            <a:off x="815009" y="1320731"/>
            <a:ext cx="7513983" cy="4216538"/>
            <a:chOff x="815009" y="1360757"/>
            <a:chExt cx="7513983" cy="421653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2E33697B-7B38-FA8C-3FFE-92883029BCDC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moon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CD13459C-2D90-01CF-858F-3412C3CC152F}"/>
                </a:ext>
              </a:extLst>
            </p:cNvPr>
            <p:cNvSpPr txBox="1"/>
            <p:nvPr/>
          </p:nvSpPr>
          <p:spPr>
            <a:xfrm>
              <a:off x="815009" y="1360757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月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6_reading_v4_moon">
            <a:hlinkClick r:id="" action="ppaction://media"/>
            <a:extLst>
              <a:ext uri="{FF2B5EF4-FFF2-40B4-BE49-F238E27FC236}">
                <a16:creationId xmlns:a16="http://schemas.microsoft.com/office/drawing/2014/main" id="{937C3CE7-F78B-FEAD-ABAC-A03CE595E1A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2414588" y="769938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23894EF-DF0F-0570-6ADD-FD74B070A5E6}"/>
              </a:ext>
            </a:extLst>
          </p:cNvPr>
          <p:cNvSpPr/>
          <p:nvPr/>
        </p:nvSpPr>
        <p:spPr>
          <a:xfrm>
            <a:off x="2649197" y="3771176"/>
            <a:ext cx="3896408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171688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F97FAE-3A43-5844-6E30-E8FA0330AC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CE87B812-6E94-52A1-B938-8086D0D8DEDD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B4B5B253-2447-4F3C-2DC1-D3DD290B4D31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3893858E-969E-CDDA-C6D5-49A0F7EF4F91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50E95F14-F103-1804-F228-C4D2D66D7A63}"/>
              </a:ext>
            </a:extLst>
          </p:cNvPr>
          <p:cNvGrpSpPr/>
          <p:nvPr/>
        </p:nvGrpSpPr>
        <p:grpSpPr>
          <a:xfrm>
            <a:off x="598206" y="1320731"/>
            <a:ext cx="7947588" cy="4216538"/>
            <a:chOff x="598206" y="1360757"/>
            <a:chExt cx="7947588" cy="421653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0C56F4D0-10AA-FE5D-AA7E-59E1A72C2225}"/>
                </a:ext>
              </a:extLst>
            </p:cNvPr>
            <p:cNvSpPr txBox="1"/>
            <p:nvPr/>
          </p:nvSpPr>
          <p:spPr>
            <a:xfrm>
              <a:off x="598206" y="4007635"/>
              <a:ext cx="7947588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rainbow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3604253E-0072-B741-B075-7C5649E8C08E}"/>
                </a:ext>
              </a:extLst>
            </p:cNvPr>
            <p:cNvSpPr txBox="1"/>
            <p:nvPr/>
          </p:nvSpPr>
          <p:spPr>
            <a:xfrm>
              <a:off x="815009" y="1360757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虹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6_reading_v5_rainbow">
            <a:hlinkClick r:id="" action="ppaction://media"/>
            <a:extLst>
              <a:ext uri="{FF2B5EF4-FFF2-40B4-BE49-F238E27FC236}">
                <a16:creationId xmlns:a16="http://schemas.microsoft.com/office/drawing/2014/main" id="{EA81D628-2970-5FA4-743C-FF8A93E635D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530350" y="1036638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05F4BB7C-5E13-8F06-534B-54209A63BF36}"/>
              </a:ext>
            </a:extLst>
          </p:cNvPr>
          <p:cNvSpPr/>
          <p:nvPr/>
        </p:nvSpPr>
        <p:spPr>
          <a:xfrm>
            <a:off x="1914259" y="3771176"/>
            <a:ext cx="5366284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193569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959101-6D97-0E17-C75C-D4FC19B34A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7149912A-AF6F-1C55-C68D-6A5392D80FA1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F1AB90FC-CD26-4FAF-5D4F-B869DF914A76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371A5063-B040-A182-502B-B766E409A1F5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確認テスト⑥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B8DA18BC-DE6E-27CC-019A-F719B23F72B4}"/>
              </a:ext>
            </a:extLst>
          </p:cNvPr>
          <p:cNvGrpSpPr/>
          <p:nvPr/>
        </p:nvGrpSpPr>
        <p:grpSpPr>
          <a:xfrm>
            <a:off x="377505" y="1170901"/>
            <a:ext cx="8388990" cy="4393089"/>
            <a:chOff x="377505" y="1206868"/>
            <a:chExt cx="8388990" cy="4393089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3A1AB5DC-A963-9DC1-7E28-9CE2861747AC}"/>
                </a:ext>
              </a:extLst>
            </p:cNvPr>
            <p:cNvSpPr txBox="1"/>
            <p:nvPr/>
          </p:nvSpPr>
          <p:spPr>
            <a:xfrm>
              <a:off x="1678057" y="1206868"/>
              <a:ext cx="5787887" cy="28007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を比べる、　</a:t>
              </a:r>
              <a:endParaRPr kumimoji="1" lang="en-US" altLang="ja-JP" sz="8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　比較する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DFFF75B9-4FFD-4063-8089-A75B3965267F}"/>
                </a:ext>
              </a:extLst>
            </p:cNvPr>
            <p:cNvSpPr txBox="1"/>
            <p:nvPr/>
          </p:nvSpPr>
          <p:spPr>
            <a:xfrm>
              <a:off x="377505" y="4153407"/>
              <a:ext cx="8388990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compare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6_reading_v6_compare">
            <a:hlinkClick r:id="" action="ppaction://media"/>
            <a:extLst>
              <a:ext uri="{FF2B5EF4-FFF2-40B4-BE49-F238E27FC236}">
                <a16:creationId xmlns:a16="http://schemas.microsoft.com/office/drawing/2014/main" id="{5D7D8CCC-E0E9-7DC6-7324-B962525FEBF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943100" y="9175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D19AFBD-B7EB-CC97-4379-8C9A0818CE0E}"/>
              </a:ext>
            </a:extLst>
          </p:cNvPr>
          <p:cNvSpPr/>
          <p:nvPr/>
        </p:nvSpPr>
        <p:spPr>
          <a:xfrm>
            <a:off x="1965533" y="3771176"/>
            <a:ext cx="5426579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704448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18052" y="2228672"/>
            <a:ext cx="8507896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5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 few</a:t>
            </a:r>
            <a:endParaRPr kumimoji="1" lang="ja-JP" altLang="en-US" sz="15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6_reading_v1_a few">
            <a:hlinkClick r:id="" action="ppaction://media"/>
            <a:extLst>
              <a:ext uri="{FF2B5EF4-FFF2-40B4-BE49-F238E27FC236}">
                <a16:creationId xmlns:a16="http://schemas.microsoft.com/office/drawing/2014/main" id="{3FE8501E-9D62-43DE-819B-CC82DBA81F4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77988" y="6223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357848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690874-2519-A442-81AE-D477384925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65451625-60BD-57E8-6AFE-7D9FB5F72A47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FE3FB10A-59F7-B2C2-206C-FDAD058C443E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8F12EAFD-C8CA-7828-9949-2E1B4D1CD5A2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確認テスト⑦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BFDBA7F-05BE-FA99-A99A-CD38D05108EC}"/>
              </a:ext>
            </a:extLst>
          </p:cNvPr>
          <p:cNvGrpSpPr/>
          <p:nvPr/>
        </p:nvGrpSpPr>
        <p:grpSpPr>
          <a:xfrm>
            <a:off x="159027" y="1871559"/>
            <a:ext cx="8825948" cy="3114883"/>
            <a:chOff x="159027" y="1881069"/>
            <a:chExt cx="8825948" cy="3114883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5AF7C512-D1FD-D07A-37B6-3CF64AADEAF2}"/>
                </a:ext>
              </a:extLst>
            </p:cNvPr>
            <p:cNvSpPr txBox="1"/>
            <p:nvPr/>
          </p:nvSpPr>
          <p:spPr>
            <a:xfrm>
              <a:off x="159027" y="1881069"/>
              <a:ext cx="8825948" cy="14003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8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ちがう、異なる</a:t>
              </a:r>
              <a:endParaRPr kumimoji="1" lang="ja-JP" altLang="en-US" sz="8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66862490-6AF3-36DE-E1EA-B8938251CE12}"/>
                </a:ext>
              </a:extLst>
            </p:cNvPr>
            <p:cNvSpPr txBox="1"/>
            <p:nvPr/>
          </p:nvSpPr>
          <p:spPr>
            <a:xfrm>
              <a:off x="473149" y="3426292"/>
              <a:ext cx="8197702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different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6_reading_v7_different">
            <a:hlinkClick r:id="" action="ppaction://media"/>
            <a:extLst>
              <a:ext uri="{FF2B5EF4-FFF2-40B4-BE49-F238E27FC236}">
                <a16:creationId xmlns:a16="http://schemas.microsoft.com/office/drawing/2014/main" id="{343ACB20-15C2-9F5C-76D7-2EDB94A6989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736725" y="1115561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D6FBEE9C-30E9-DF1F-3401-0A9432D62DA3}"/>
              </a:ext>
            </a:extLst>
          </p:cNvPr>
          <p:cNvSpPr/>
          <p:nvPr/>
        </p:nvSpPr>
        <p:spPr>
          <a:xfrm>
            <a:off x="1666431" y="3215244"/>
            <a:ext cx="586194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734927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DB0248-B8CE-9190-05FA-181F75A594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BDA9628F-C9B8-685D-EEF2-C449CBA58DE8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1D15ED90-7B0B-C977-72AC-585E8501473E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617B7A47-1C89-C95C-78D3-177D444ACBF8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確認テスト⑧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A0465FA7-2C71-0BD6-4F87-CEACFF2B2551}"/>
              </a:ext>
            </a:extLst>
          </p:cNvPr>
          <p:cNvGrpSpPr/>
          <p:nvPr/>
        </p:nvGrpSpPr>
        <p:grpSpPr>
          <a:xfrm>
            <a:off x="815009" y="1791747"/>
            <a:ext cx="7513983" cy="3354764"/>
            <a:chOff x="815009" y="2222531"/>
            <a:chExt cx="7513983" cy="3354764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E6B4C6F4-BA72-E25F-5EF4-0B12C0B0017E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view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A6CA0661-4E58-2EFD-B287-E2ECCBF53329}"/>
                </a:ext>
              </a:extLst>
            </p:cNvPr>
            <p:cNvSpPr txBox="1"/>
            <p:nvPr/>
          </p:nvSpPr>
          <p:spPr>
            <a:xfrm>
              <a:off x="815009" y="2222531"/>
              <a:ext cx="7513983" cy="17851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意見、考え</a:t>
              </a:r>
              <a:endParaRPr kumimoji="1" lang="ja-JP" altLang="en-US" sz="11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6_reading_v8_view">
            <a:hlinkClick r:id="" action="ppaction://media"/>
            <a:extLst>
              <a:ext uri="{FF2B5EF4-FFF2-40B4-BE49-F238E27FC236}">
                <a16:creationId xmlns:a16="http://schemas.microsoft.com/office/drawing/2014/main" id="{CBAF8208-9CE5-5667-7305-CA4F426FB0E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352550" y="10953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8C3C917C-7ECB-58A9-7865-87C90C1D8117}"/>
              </a:ext>
            </a:extLst>
          </p:cNvPr>
          <p:cNvSpPr/>
          <p:nvPr/>
        </p:nvSpPr>
        <p:spPr>
          <a:xfrm>
            <a:off x="2827091" y="3432913"/>
            <a:ext cx="354062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181128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B54CA8-7C08-054B-B8D0-BBDEC50D45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049A06EC-6333-734C-E8CE-11B8F25508F3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401DE9D2-F187-20AB-36AC-860C73956065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CE8DB58C-8DAD-2778-D30A-E9ADE674C86D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確認テスト⑨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B8FF0BBE-2518-CEDF-4001-BBFB111F86AC}"/>
              </a:ext>
            </a:extLst>
          </p:cNvPr>
          <p:cNvGrpSpPr/>
          <p:nvPr/>
        </p:nvGrpSpPr>
        <p:grpSpPr>
          <a:xfrm>
            <a:off x="159026" y="1871559"/>
            <a:ext cx="8825948" cy="2991773"/>
            <a:chOff x="159026" y="1881069"/>
            <a:chExt cx="8825948" cy="2991773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590D0183-42E2-2A5E-5DEA-B455B1CF9EFB}"/>
                </a:ext>
              </a:extLst>
            </p:cNvPr>
            <p:cNvSpPr txBox="1"/>
            <p:nvPr/>
          </p:nvSpPr>
          <p:spPr>
            <a:xfrm>
              <a:off x="159026" y="1881069"/>
              <a:ext cx="8825948" cy="12464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7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7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の間で</a:t>
              </a:r>
              <a:r>
                <a:rPr kumimoji="1" lang="en-US" altLang="ja-JP" sz="7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</a:t>
              </a:r>
              <a:r>
                <a:rPr kumimoji="1" lang="ja-JP" altLang="en-US" sz="7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に、を</a:t>
              </a:r>
              <a:r>
                <a:rPr kumimoji="1" lang="en-US" altLang="ja-JP" sz="7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]</a:t>
              </a:r>
              <a:endParaRPr kumimoji="1" lang="ja-JP" altLang="en-US" sz="7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EC3BA107-B4C6-8CA9-1A56-CABF2FCD1FD0}"/>
                </a:ext>
              </a:extLst>
            </p:cNvPr>
            <p:cNvSpPr txBox="1"/>
            <p:nvPr/>
          </p:nvSpPr>
          <p:spPr>
            <a:xfrm>
              <a:off x="444617" y="3426292"/>
              <a:ext cx="8254766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between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6_reading_v9_between">
            <a:hlinkClick r:id="" action="ppaction://media"/>
            <a:extLst>
              <a:ext uri="{FF2B5EF4-FFF2-40B4-BE49-F238E27FC236}">
                <a16:creationId xmlns:a16="http://schemas.microsoft.com/office/drawing/2014/main" id="{FD4D3D12-C1A1-B1D7-7691-C63A087769C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795463" y="-527050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028EB89B-188E-C68E-E212-44DA0D53DECE}"/>
              </a:ext>
            </a:extLst>
          </p:cNvPr>
          <p:cNvSpPr/>
          <p:nvPr/>
        </p:nvSpPr>
        <p:spPr>
          <a:xfrm>
            <a:off x="2095501" y="3118054"/>
            <a:ext cx="50038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407542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5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A7840C-5FC0-ED4B-260C-840A934FDE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896F5115-5FAE-CB41-BC4D-A9075E0C64FB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05236C31-7E1E-4F56-7033-560C86AE0CE1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EBFE405B-FC35-983C-6400-4A50B301AE61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確認テスト⑩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541927F-9EC4-E3BB-BC28-2B8AF4879D22}"/>
              </a:ext>
            </a:extLst>
          </p:cNvPr>
          <p:cNvGrpSpPr/>
          <p:nvPr/>
        </p:nvGrpSpPr>
        <p:grpSpPr>
          <a:xfrm>
            <a:off x="704675" y="1320731"/>
            <a:ext cx="7734650" cy="4216538"/>
            <a:chOff x="704675" y="1360757"/>
            <a:chExt cx="7734650" cy="421653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52E894F-84B0-FCF8-C453-F0CB6EE9F6B1}"/>
                </a:ext>
              </a:extLst>
            </p:cNvPr>
            <p:cNvSpPr txBox="1"/>
            <p:nvPr/>
          </p:nvSpPr>
          <p:spPr>
            <a:xfrm>
              <a:off x="704675" y="4007635"/>
              <a:ext cx="773465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country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7FC054E-B834-8B11-E295-1564B4ABE927}"/>
                </a:ext>
              </a:extLst>
            </p:cNvPr>
            <p:cNvSpPr txBox="1"/>
            <p:nvPr/>
          </p:nvSpPr>
          <p:spPr>
            <a:xfrm>
              <a:off x="815009" y="1360757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国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6_reading_v10_country">
            <a:hlinkClick r:id="" action="ppaction://media"/>
            <a:extLst>
              <a:ext uri="{FF2B5EF4-FFF2-40B4-BE49-F238E27FC236}">
                <a16:creationId xmlns:a16="http://schemas.microsoft.com/office/drawing/2014/main" id="{77E25F36-53FB-6ADE-EC91-A731B598D34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382713" y="1655763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186252AB-6EF7-8867-C184-338903B739B0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AC9E7D0-4D46-AD3A-556A-EA17B2D24FEF}"/>
              </a:ext>
            </a:extLst>
          </p:cNvPr>
          <p:cNvSpPr/>
          <p:nvPr/>
        </p:nvSpPr>
        <p:spPr>
          <a:xfrm>
            <a:off x="2095501" y="3771176"/>
            <a:ext cx="50038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598596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415EDC8-8E79-4229-8ED7-70A3A1BC165C}"/>
              </a:ext>
            </a:extLst>
          </p:cNvPr>
          <p:cNvSpPr txBox="1"/>
          <p:nvPr/>
        </p:nvSpPr>
        <p:spPr>
          <a:xfrm>
            <a:off x="0" y="2421032"/>
            <a:ext cx="9144000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少しの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6_reading_v1_a few">
            <a:hlinkClick r:id="" action="ppaction://media"/>
            <a:extLst>
              <a:ext uri="{FF2B5EF4-FFF2-40B4-BE49-F238E27FC236}">
                <a16:creationId xmlns:a16="http://schemas.microsoft.com/office/drawing/2014/main" id="{EC7D19FF-16BD-4B26-B837-E540B9173E3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77988" y="6223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69911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96BEF14-8B2A-4E4F-9A89-E3FE13ECA38D}"/>
              </a:ext>
            </a:extLst>
          </p:cNvPr>
          <p:cNvGrpSpPr/>
          <p:nvPr/>
        </p:nvGrpSpPr>
        <p:grpSpPr>
          <a:xfrm>
            <a:off x="206478" y="1636202"/>
            <a:ext cx="8731046" cy="3585596"/>
            <a:chOff x="206478" y="1991699"/>
            <a:chExt cx="8731046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8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前に</a:t>
              </a:r>
            </a:p>
          </p:txBody>
        </p:sp>
      </p:grpSp>
      <p:pic>
        <p:nvPicPr>
          <p:cNvPr id="4" name="G2_L16_reading_v2_ago">
            <a:hlinkClick r:id="" action="ppaction://media"/>
            <a:extLst>
              <a:ext uri="{FF2B5EF4-FFF2-40B4-BE49-F238E27FC236}">
                <a16:creationId xmlns:a16="http://schemas.microsoft.com/office/drawing/2014/main" id="{6A630EC4-E033-4896-B7D0-C418F80C0D3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89088" y="136048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519592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ago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6_reading_v2_ago">
            <a:hlinkClick r:id="" action="ppaction://media"/>
            <a:extLst>
              <a:ext uri="{FF2B5EF4-FFF2-40B4-BE49-F238E27FC236}">
                <a16:creationId xmlns:a16="http://schemas.microsoft.com/office/drawing/2014/main" id="{87F1BD06-C093-445C-BFB7-70F1ABB4B14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89088" y="136048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597594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396259E-A92E-4E46-A99B-06C7BE67617D}"/>
              </a:ext>
            </a:extLst>
          </p:cNvPr>
          <p:cNvSpPr txBox="1"/>
          <p:nvPr/>
        </p:nvSpPr>
        <p:spPr>
          <a:xfrm>
            <a:off x="206478" y="2421032"/>
            <a:ext cx="8731046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前に</a:t>
            </a:r>
          </a:p>
        </p:txBody>
      </p:sp>
      <p:pic>
        <p:nvPicPr>
          <p:cNvPr id="7" name="G2_L16_reading_v2_ago">
            <a:hlinkClick r:id="" action="ppaction://media"/>
            <a:extLst>
              <a:ext uri="{FF2B5EF4-FFF2-40B4-BE49-F238E27FC236}">
                <a16:creationId xmlns:a16="http://schemas.microsoft.com/office/drawing/2014/main" id="{7BA78111-CE9C-462B-B5E7-E13B0562F48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89088" y="136048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129039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976ECAE0-0005-4180-86B9-8DCA72F1CD02}"/>
              </a:ext>
            </a:extLst>
          </p:cNvPr>
          <p:cNvGrpSpPr/>
          <p:nvPr/>
        </p:nvGrpSpPr>
        <p:grpSpPr>
          <a:xfrm>
            <a:off x="993913" y="1174537"/>
            <a:ext cx="7156174" cy="4508926"/>
            <a:chOff x="993913" y="1187637"/>
            <a:chExt cx="7156174" cy="4508926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993913" y="1187637"/>
              <a:ext cx="7156174" cy="28623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7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(</a:t>
              </a:r>
              <a:r>
                <a:rPr kumimoji="1" lang="ja-JP" altLang="en-US" sz="7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絵の具で絵</a:t>
              </a:r>
              <a:r>
                <a:rPr kumimoji="1" lang="en-US" altLang="ja-JP" sz="7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)</a:t>
              </a:r>
            </a:p>
            <a:p>
              <a:pPr algn="ctr"/>
              <a:r>
                <a:rPr kumimoji="1" lang="ja-JP" altLang="en-US" sz="10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をかく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126903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6_reading_v3_paint">
            <a:hlinkClick r:id="" action="ppaction://media"/>
            <a:extLst>
              <a:ext uri="{FF2B5EF4-FFF2-40B4-BE49-F238E27FC236}">
                <a16:creationId xmlns:a16="http://schemas.microsoft.com/office/drawing/2014/main" id="{A0B61EA9-ED07-41C1-9F03-B4E6B5ABB6A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00188" y="16557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149409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4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16944</TotalTime>
  <Words>240</Words>
  <Application>Microsoft Office PowerPoint</Application>
  <PresentationFormat>画面に合わせる (4:3)</PresentationFormat>
  <Paragraphs>84</Paragraphs>
  <Slides>43</Slides>
  <Notes>0</Notes>
  <HiddenSlides>0</HiddenSlides>
  <MMClips>43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43</vt:i4>
      </vt:variant>
    </vt:vector>
  </HeadingPairs>
  <TitlesOfParts>
    <vt:vector size="50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2088</cp:revision>
  <cp:lastPrinted>2016-06-23T16:36:17Z</cp:lastPrinted>
  <dcterms:created xsi:type="dcterms:W3CDTF">2016-05-30T03:13:09Z</dcterms:created>
  <dcterms:modified xsi:type="dcterms:W3CDTF">2025-12-24T06:05:20Z</dcterms:modified>
</cp:coreProperties>
</file>