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53" r:id="rId4"/>
    <p:sldId id="2154" r:id="rId5"/>
    <p:sldId id="2155" r:id="rId6"/>
    <p:sldId id="2156" r:id="rId7"/>
    <p:sldId id="2157" r:id="rId8"/>
    <p:sldId id="2158" r:id="rId9"/>
    <p:sldId id="2159" r:id="rId10"/>
    <p:sldId id="2160" r:id="rId11"/>
    <p:sldId id="2161" r:id="rId12"/>
    <p:sldId id="2162" r:id="rId13"/>
    <p:sldId id="2163" r:id="rId14"/>
    <p:sldId id="2164" r:id="rId15"/>
    <p:sldId id="2165" r:id="rId16"/>
    <p:sldId id="2166" r:id="rId17"/>
    <p:sldId id="2167" r:id="rId18"/>
    <p:sldId id="2168" r:id="rId19"/>
    <p:sldId id="2169" r:id="rId20"/>
    <p:sldId id="2170" r:id="rId21"/>
    <p:sldId id="2171" r:id="rId22"/>
    <p:sldId id="2172" r:id="rId23"/>
    <p:sldId id="2173" r:id="rId24"/>
    <p:sldId id="2174" r:id="rId25"/>
    <p:sldId id="2175" r:id="rId26"/>
    <p:sldId id="2176" r:id="rId27"/>
    <p:sldId id="2177" r:id="rId28"/>
    <p:sldId id="2178" r:id="rId29"/>
    <p:sldId id="2179" r:id="rId30"/>
    <p:sldId id="2180" r:id="rId31"/>
    <p:sldId id="2181" r:id="rId32"/>
    <p:sldId id="2182" r:id="rId33"/>
    <p:sldId id="3646" r:id="rId34"/>
    <p:sldId id="4227" r:id="rId35"/>
    <p:sldId id="4228" r:id="rId36"/>
    <p:sldId id="4229" r:id="rId37"/>
    <p:sldId id="4230" r:id="rId38"/>
    <p:sldId id="4231" r:id="rId39"/>
    <p:sldId id="4232" r:id="rId40"/>
    <p:sldId id="4233" r:id="rId41"/>
    <p:sldId id="4234" r:id="rId42"/>
    <p:sldId id="4235" r:id="rId43"/>
    <p:sldId id="4236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paint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C38F7A05-60BD-48D3-977E-737F1607A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686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EE5DD7-7F03-4A3D-A209-16AA4302A591}"/>
              </a:ext>
            </a:extLst>
          </p:cNvPr>
          <p:cNvSpPr txBox="1"/>
          <p:nvPr/>
        </p:nvSpPr>
        <p:spPr>
          <a:xfrm>
            <a:off x="993913" y="1997839"/>
            <a:ext cx="7156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絵の具で絵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をかく</a:t>
            </a:r>
          </a:p>
        </p:txBody>
      </p:sp>
      <p:pic>
        <p:nvPicPr>
          <p:cNvPr id="6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505DF799-3B72-4417-8ECB-E8EFD5073C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465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96643F3D-F0CB-46AD-867B-AC9BA7938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25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5977B063-614B-42CB-92E1-6FF400452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97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1561660B-892F-4618-AAFF-98A553369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33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2E336CD6-03EC-4C67-8D45-72CCDF0574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071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82560"/>
            <a:ext cx="7696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rainbow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B8544E08-429B-4E14-9D53-1A653A765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749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虹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C267F4C4-28EF-40E9-8BDE-B4CEFBAC6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90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F6E40CF-DB5C-4F9D-82E4-017D0A938072}"/>
              </a:ext>
            </a:extLst>
          </p:cNvPr>
          <p:cNvGrpSpPr/>
          <p:nvPr/>
        </p:nvGrpSpPr>
        <p:grpSpPr>
          <a:xfrm>
            <a:off x="1205948" y="1170901"/>
            <a:ext cx="6732104" cy="4516199"/>
            <a:chOff x="1205948" y="1206868"/>
            <a:chExt cx="6732104" cy="4516199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678057" y="1206868"/>
              <a:ext cx="5787887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を比べる、　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比較する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57632591-52AF-4CA5-95D7-46FB77ED58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115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D976CF-EC17-42B1-AF8C-5C8882F4A3DA}"/>
              </a:ext>
            </a:extLst>
          </p:cNvPr>
          <p:cNvSpPr txBox="1"/>
          <p:nvPr/>
        </p:nvSpPr>
        <p:spPr>
          <a:xfrm>
            <a:off x="723900" y="2421032"/>
            <a:ext cx="7696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compare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8F084B30-6144-4100-AA42-6E4FF7314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75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8790ADA-5864-496E-BCEE-F9365D960F0F}"/>
              </a:ext>
            </a:extLst>
          </p:cNvPr>
          <p:cNvSpPr txBox="1"/>
          <p:nvPr/>
        </p:nvSpPr>
        <p:spPr>
          <a:xfrm>
            <a:off x="1678057" y="2028617"/>
            <a:ext cx="57878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を比べる、　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比較する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C0FEC9B7-A96A-49D6-9AC7-9EC971D9C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90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159027" y="1871559"/>
            <a:ext cx="8825948" cy="3114883"/>
            <a:chOff x="159027" y="1881069"/>
            <a:chExt cx="8825948" cy="31148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9027" y="1881069"/>
              <a:ext cx="8825948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ちがう、異なる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73149" y="3426292"/>
              <a:ext cx="81977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2C8265C8-F3FE-4780-8E85-241B690698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854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0750B0-288A-4DE3-91F1-AF8CBD445553}"/>
              </a:ext>
            </a:extLst>
          </p:cNvPr>
          <p:cNvSpPr txBox="1"/>
          <p:nvPr/>
        </p:nvSpPr>
        <p:spPr>
          <a:xfrm>
            <a:off x="723900" y="2421032"/>
            <a:ext cx="7696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different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1325C39D-F985-4FF8-8666-91D1B14E5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441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0DF364A-2849-4D95-9B1E-DDF8E8F78C2D}"/>
              </a:ext>
            </a:extLst>
          </p:cNvPr>
          <p:cNvSpPr txBox="1"/>
          <p:nvPr/>
        </p:nvSpPr>
        <p:spPr>
          <a:xfrm>
            <a:off x="159027" y="2728809"/>
            <a:ext cx="882594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ちがう、異なる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D0C7D053-4100-4E2A-8F27-892DE34CC4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5091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BACDCD-0A69-404B-9B15-88A84A57A1F1}"/>
              </a:ext>
            </a:extLst>
          </p:cNvPr>
          <p:cNvGrpSpPr/>
          <p:nvPr/>
        </p:nvGrpSpPr>
        <p:grpSpPr>
          <a:xfrm>
            <a:off x="815009" y="1791747"/>
            <a:ext cx="7513983" cy="3354764"/>
            <a:chOff x="815009" y="2222531"/>
            <a:chExt cx="7513983" cy="33547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22531"/>
              <a:ext cx="7513983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意見、考え</a:t>
              </a:r>
              <a:endParaRPr kumimoji="1" lang="ja-JP" altLang="en-US" sz="1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29BA9A45-07BD-4E62-A5BA-CD013EF13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184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1061" y="2105561"/>
            <a:ext cx="840187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view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8CD3D180-DEF2-49E9-BC36-108FFA9975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422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715CA94-C4E4-4329-B9AA-493827F0E45C}"/>
              </a:ext>
            </a:extLst>
          </p:cNvPr>
          <p:cNvSpPr txBox="1"/>
          <p:nvPr/>
        </p:nvSpPr>
        <p:spPr>
          <a:xfrm>
            <a:off x="815009" y="2536448"/>
            <a:ext cx="75139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意見、考え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45A9EFF1-5A66-4E35-A02D-0FC6F92822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879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159026" y="1871559"/>
            <a:ext cx="8825948" cy="3114883"/>
            <a:chOff x="159026" y="1881069"/>
            <a:chExt cx="8825948" cy="31148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55921" y="3426292"/>
              <a:ext cx="74321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002A6422-932B-4144-ACE6-D236EB669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864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0750B0-288A-4DE3-91F1-AF8CBD445553}"/>
              </a:ext>
            </a:extLst>
          </p:cNvPr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DE372ADD-3113-4B59-9DD4-E9AE58C3D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871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2CDA1F-3C86-41FE-8951-0BC06AC4EBE9}"/>
              </a:ext>
            </a:extLst>
          </p:cNvPr>
          <p:cNvSpPr txBox="1"/>
          <p:nvPr/>
        </p:nvSpPr>
        <p:spPr>
          <a:xfrm>
            <a:off x="159026" y="2805753"/>
            <a:ext cx="88259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の間で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に、を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2926D1A2-45AD-4109-96F6-3534DF045B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77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699679"/>
            <a:ext cx="9144000" cy="3458643"/>
            <a:chOff x="0" y="1951943"/>
            <a:chExt cx="9144000" cy="34586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[f--]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0" y="1951943"/>
              <a:ext cx="9144000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6CE5709E-593F-4FBB-AC03-3FDB4FEE3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74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4A381C-8B40-409B-B8A5-FD8A4F12FE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8A5846B6-2DFB-4E28-968A-1A8E0C781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09FB3F9-EB1D-E016-C809-4961862B63F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908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5EC868CB-1A14-4F50-984D-76D18FE84F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78D1AF8-BC2C-B3C6-C2AF-36C3EFFF845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45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B492500D-251F-4356-8ED0-8045B5522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8661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420B1-4100-613D-9A49-C3A4DD511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D7A2AB4-AE7C-0DD2-C305-D86E5F26BC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E4D86-F569-E848-EF12-019A3CE5BB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0D69649-F3B6-AC1C-9C51-4C25B7C63D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2CE44DC-74A6-A5D4-CA1C-87FE4380BD6B}"/>
              </a:ext>
            </a:extLst>
          </p:cNvPr>
          <p:cNvGrpSpPr/>
          <p:nvPr/>
        </p:nvGrpSpPr>
        <p:grpSpPr>
          <a:xfrm>
            <a:off x="0" y="1699679"/>
            <a:ext cx="9144000" cy="3458643"/>
            <a:chOff x="0" y="1951943"/>
            <a:chExt cx="9144000" cy="34586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3F00E36-D0D6-DD8A-BA49-0B9CACB6143D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[few]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DE90DF-45A0-0C11-16CC-8311FF670853}"/>
                </a:ext>
              </a:extLst>
            </p:cNvPr>
            <p:cNvSpPr txBox="1"/>
            <p:nvPr/>
          </p:nvSpPr>
          <p:spPr>
            <a:xfrm>
              <a:off x="0" y="1951943"/>
              <a:ext cx="9144000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283BA3D6-69C8-D72A-7508-C622F34508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2F6721B-3D54-5596-9BAA-F349DD269A8D}"/>
              </a:ext>
            </a:extLst>
          </p:cNvPr>
          <p:cNvSpPr/>
          <p:nvPr/>
        </p:nvSpPr>
        <p:spPr>
          <a:xfrm>
            <a:off x="4009938" y="3569840"/>
            <a:ext cx="216482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161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FC991-36D0-25EC-5E63-CAF1040C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4A05FDC-68DC-90BA-FE2A-B973E85402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5CCCA17-FB53-B783-01A4-315A23C2D78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D769BE2-3B72-FA99-2493-50A2DEF73D2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04DA6C-C7AA-B747-ACAF-EDC2226F1188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B7B684C-2BDA-86AA-59EA-A9B87D62680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ago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ACA466B-92C6-05F8-1C06-482467E68BF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</p:grpSp>
      <p:pic>
        <p:nvPicPr>
          <p:cNvPr id="4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26D6E898-B9C3-4A7C-CCF9-775D6E679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7DC55D-9A71-1914-F108-CA6B817EE1B3}"/>
              </a:ext>
            </a:extLst>
          </p:cNvPr>
          <p:cNvSpPr/>
          <p:nvPr/>
        </p:nvSpPr>
        <p:spPr>
          <a:xfrm>
            <a:off x="3305262" y="3429000"/>
            <a:ext cx="258427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273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58603-D96F-A445-1423-10CC8A166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860234-7E0E-BA3E-2B19-626FC293FB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026582-43B1-7A91-3398-6CD4A518BDF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247B2B8-1E62-694E-C3D9-DA18B5F7139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0299EC3-C8C7-A2FA-9D35-12425DFF1249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954D91E-84AA-6CEC-CA48-AB27608114E4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絵の具で絵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391FED0-5225-78DB-7B06-5B2516E20792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C8C3FCFD-B0FF-4BFF-12DD-E41EEF115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BE18BCB-E9F8-CECC-D2F6-323E713B7C07}"/>
              </a:ext>
            </a:extLst>
          </p:cNvPr>
          <p:cNvSpPr/>
          <p:nvPr/>
        </p:nvSpPr>
        <p:spPr>
          <a:xfrm>
            <a:off x="2869035" y="3905400"/>
            <a:ext cx="339800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640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0F2FD-5A7B-DEA1-C362-75F010E33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4B4D53-1193-7B84-8B8D-44ADBE18F4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6CF6FA-3F2B-BC04-5D66-66D9BD526B2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5374B76-0436-A1E1-FAA1-75008930EE6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A4064F6-3525-F7D6-DE3B-7301E4298F3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E33697B-7B38-FA8C-3FFE-92883029BC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D13459C-2D90-01CF-858F-3412C3CC152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937C3CE7-F78B-FEAD-ABAC-A03CE595E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3894EF-DF0F-0570-6ADD-FD74B070A5E6}"/>
              </a:ext>
            </a:extLst>
          </p:cNvPr>
          <p:cNvSpPr/>
          <p:nvPr/>
        </p:nvSpPr>
        <p:spPr>
          <a:xfrm>
            <a:off x="2649197" y="3771176"/>
            <a:ext cx="389640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716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97FAE-3A43-5844-6E30-E8FA0330A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87B812-6E94-52A1-B938-8086D0D8DE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B5B253-2447-4F3C-2DC1-D3DD290B4D3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93858E-969E-CDDA-C6D5-49A0F7EF4F9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0E95F14-F103-1804-F228-C4D2D66D7A63}"/>
              </a:ext>
            </a:extLst>
          </p:cNvPr>
          <p:cNvGrpSpPr/>
          <p:nvPr/>
        </p:nvGrpSpPr>
        <p:grpSpPr>
          <a:xfrm>
            <a:off x="598206" y="1320731"/>
            <a:ext cx="7947588" cy="4216538"/>
            <a:chOff x="598206" y="1360757"/>
            <a:chExt cx="7947588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C56F4D0-10AA-FE5D-AA7E-59E1A72C2225}"/>
                </a:ext>
              </a:extLst>
            </p:cNvPr>
            <p:cNvSpPr txBox="1"/>
            <p:nvPr/>
          </p:nvSpPr>
          <p:spPr>
            <a:xfrm>
              <a:off x="598206" y="4007635"/>
              <a:ext cx="79475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rainbow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604253E-0072-B741-B075-7C5649E8C08E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EA81D628-2970-5FA4-743C-FF8A93E63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5F4BB7C-5E13-8F06-534B-54209A63BF36}"/>
              </a:ext>
            </a:extLst>
          </p:cNvPr>
          <p:cNvSpPr/>
          <p:nvPr/>
        </p:nvSpPr>
        <p:spPr>
          <a:xfrm>
            <a:off x="1914259" y="3771176"/>
            <a:ext cx="536628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935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59101-6D97-0E17-C75C-D4FC19B34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49912A-AF6F-1C55-C68D-6A5392D80F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1AB90FC-CD26-4FAF-5D4F-B869DF914A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1A5063-B040-A182-502B-B766E409A1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DA18BC-DE6E-27CC-019A-F719B23F72B4}"/>
              </a:ext>
            </a:extLst>
          </p:cNvPr>
          <p:cNvGrpSpPr/>
          <p:nvPr/>
        </p:nvGrpSpPr>
        <p:grpSpPr>
          <a:xfrm>
            <a:off x="377505" y="1170901"/>
            <a:ext cx="8388990" cy="4393089"/>
            <a:chOff x="377505" y="1206868"/>
            <a:chExt cx="8388990" cy="439308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A1AB5DC-A963-9DC1-7E28-9CE2861747AC}"/>
                </a:ext>
              </a:extLst>
            </p:cNvPr>
            <p:cNvSpPr txBox="1"/>
            <p:nvPr/>
          </p:nvSpPr>
          <p:spPr>
            <a:xfrm>
              <a:off x="1678057" y="1206868"/>
              <a:ext cx="5787887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を比べる、　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比較する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FF75B9-4FFD-4063-8089-A75B3965267F}"/>
                </a:ext>
              </a:extLst>
            </p:cNvPr>
            <p:cNvSpPr txBox="1"/>
            <p:nvPr/>
          </p:nvSpPr>
          <p:spPr>
            <a:xfrm>
              <a:off x="377505" y="4153407"/>
              <a:ext cx="838899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compare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5D7D8CCC-E0E9-7DC6-7324-B962525FE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19AFBD-B7EB-CC97-4379-8C9A0818CE0E}"/>
              </a:ext>
            </a:extLst>
          </p:cNvPr>
          <p:cNvSpPr/>
          <p:nvPr/>
        </p:nvSpPr>
        <p:spPr>
          <a:xfrm>
            <a:off x="1965533" y="3771176"/>
            <a:ext cx="542657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044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228672"/>
            <a:ext cx="85078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few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3FE8501E-9D62-43DE-819B-CC82DBA81F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78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90874-2519-A442-81AE-D47738492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5451625-60BD-57E8-6AFE-7D9FB5F72A4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E3FB10A-59F7-B2C2-206C-FDAD058C44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12EAFD-C8CA-7828-9949-2E1B4D1CD5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FDBA7F-05BE-FA99-A99A-CD38D05108EC}"/>
              </a:ext>
            </a:extLst>
          </p:cNvPr>
          <p:cNvGrpSpPr/>
          <p:nvPr/>
        </p:nvGrpSpPr>
        <p:grpSpPr>
          <a:xfrm>
            <a:off x="159027" y="1871559"/>
            <a:ext cx="8825948" cy="3114883"/>
            <a:chOff x="159027" y="1881069"/>
            <a:chExt cx="8825948" cy="311488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AF7C512-D1FD-D07A-37B6-3CF64AADEAF2}"/>
                </a:ext>
              </a:extLst>
            </p:cNvPr>
            <p:cNvSpPr txBox="1"/>
            <p:nvPr/>
          </p:nvSpPr>
          <p:spPr>
            <a:xfrm>
              <a:off x="159027" y="1881069"/>
              <a:ext cx="8825948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ちがう、異なる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862490-6AF3-36DE-E1EA-B8938251CE12}"/>
                </a:ext>
              </a:extLst>
            </p:cNvPr>
            <p:cNvSpPr txBox="1"/>
            <p:nvPr/>
          </p:nvSpPr>
          <p:spPr>
            <a:xfrm>
              <a:off x="473149" y="3426292"/>
              <a:ext cx="81977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343ACB20-15C2-9F5C-76D7-2EDB94A69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115561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6FBEE9C-30E9-DF1F-3401-0A9432D62DA3}"/>
              </a:ext>
            </a:extLst>
          </p:cNvPr>
          <p:cNvSpPr/>
          <p:nvPr/>
        </p:nvSpPr>
        <p:spPr>
          <a:xfrm>
            <a:off x="1666431" y="3215244"/>
            <a:ext cx="586194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349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B0248-B8CE-9190-05FA-181F75A59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DA9628F-C9B8-685D-EEF2-C449CBA58D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D15ED90-7B0B-C977-72AC-585E850147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7B7A47-1C89-C95C-78D3-177D444ACBF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465FA7-2C71-0BD6-4F87-CEACFF2B2551}"/>
              </a:ext>
            </a:extLst>
          </p:cNvPr>
          <p:cNvGrpSpPr/>
          <p:nvPr/>
        </p:nvGrpSpPr>
        <p:grpSpPr>
          <a:xfrm>
            <a:off x="815009" y="1791747"/>
            <a:ext cx="7513983" cy="3354764"/>
            <a:chOff x="815009" y="2222531"/>
            <a:chExt cx="7513983" cy="33547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6B4C6F4-BA72-E25F-5EF4-0B12C0B001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view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6CA0661-4E58-2EFD-B287-E2ECCBF53329}"/>
                </a:ext>
              </a:extLst>
            </p:cNvPr>
            <p:cNvSpPr txBox="1"/>
            <p:nvPr/>
          </p:nvSpPr>
          <p:spPr>
            <a:xfrm>
              <a:off x="815009" y="2222531"/>
              <a:ext cx="7513983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意見、考え</a:t>
              </a:r>
              <a:endParaRPr kumimoji="1" lang="ja-JP" altLang="en-US" sz="1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CBAF8208-9CE5-5667-7305-CA4F426FB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3C917C-7ECB-58A9-7865-87C90C1D8117}"/>
              </a:ext>
            </a:extLst>
          </p:cNvPr>
          <p:cNvSpPr/>
          <p:nvPr/>
        </p:nvSpPr>
        <p:spPr>
          <a:xfrm>
            <a:off x="2827091" y="3432913"/>
            <a:ext cx="35406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11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54CA8-7C08-054B-B8D0-BBDEC50D4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49A06EC-6333-734C-E8CE-11B8F25508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01DE9D2-F187-20AB-36AC-860C739560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E8DB58C-8DAD-2778-D30A-E9ADE674C8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FF0BBE-2518-CEDF-4001-BBFB111F86AC}"/>
              </a:ext>
            </a:extLst>
          </p:cNvPr>
          <p:cNvGrpSpPr/>
          <p:nvPr/>
        </p:nvGrpSpPr>
        <p:grpSpPr>
          <a:xfrm>
            <a:off x="159026" y="1871559"/>
            <a:ext cx="8825948" cy="2991773"/>
            <a:chOff x="159026" y="1881069"/>
            <a:chExt cx="8825948" cy="299177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90D0183-42E2-2A5E-5DEA-B455B1CF9EFB}"/>
                </a:ext>
              </a:extLst>
            </p:cNvPr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C3BA107-B4C6-8CA9-1A56-CABF2FCD1FD0}"/>
                </a:ext>
              </a:extLst>
            </p:cNvPr>
            <p:cNvSpPr txBox="1"/>
            <p:nvPr/>
          </p:nvSpPr>
          <p:spPr>
            <a:xfrm>
              <a:off x="444617" y="3426292"/>
              <a:ext cx="82547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between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FD4D3D12-C1A1-B1D7-7691-C63A08776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28EB89B-188E-C68E-E212-44DA0D53DECE}"/>
              </a:ext>
            </a:extLst>
          </p:cNvPr>
          <p:cNvSpPr/>
          <p:nvPr/>
        </p:nvSpPr>
        <p:spPr>
          <a:xfrm>
            <a:off x="2095501" y="3118054"/>
            <a:ext cx="500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075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7840C-5FC0-ED4B-260C-840A934FD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96F5115-5FAE-CB41-BC4D-A9075E0C64F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5236C31-7E1E-4F56-7033-560C86AE0CE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FE405B-FC35-983C-6400-4A50B301AE6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41927F-9EC4-E3BB-BC28-2B8AF4879D22}"/>
              </a:ext>
            </a:extLst>
          </p:cNvPr>
          <p:cNvGrpSpPr/>
          <p:nvPr/>
        </p:nvGrpSpPr>
        <p:grpSpPr>
          <a:xfrm>
            <a:off x="704675" y="1320731"/>
            <a:ext cx="7734650" cy="4216538"/>
            <a:chOff x="704675" y="1360757"/>
            <a:chExt cx="773465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52E894F-84B0-FCF8-C453-F0CB6EE9F6B1}"/>
                </a:ext>
              </a:extLst>
            </p:cNvPr>
            <p:cNvSpPr txBox="1"/>
            <p:nvPr/>
          </p:nvSpPr>
          <p:spPr>
            <a:xfrm>
              <a:off x="704675" y="4007635"/>
              <a:ext cx="77346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7FC054E-B834-8B11-E295-1564B4ABE92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77E25F36-53FB-6ADE-EC91-A731B598D3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86252AB-6EF7-8867-C184-338903B739B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AC9E7D0-4D46-AD3A-556A-EA17B2D24FEF}"/>
              </a:ext>
            </a:extLst>
          </p:cNvPr>
          <p:cNvSpPr/>
          <p:nvPr/>
        </p:nvSpPr>
        <p:spPr>
          <a:xfrm>
            <a:off x="2095501" y="3771176"/>
            <a:ext cx="500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985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415EDC8-8E79-4229-8ED7-70A3A1BC165C}"/>
              </a:ext>
            </a:extLst>
          </p:cNvPr>
          <p:cNvSpPr txBox="1"/>
          <p:nvPr/>
        </p:nvSpPr>
        <p:spPr>
          <a:xfrm>
            <a:off x="0" y="2421032"/>
            <a:ext cx="9144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EC7D19FF-16BD-4B26-B837-E540B9173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91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</p:grpSp>
      <p:pic>
        <p:nvPicPr>
          <p:cNvPr id="4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6A630EC4-E033-4896-B7D0-C418F80C0D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959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ago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87F1BD06-C093-445C-BFB7-70F1ABB4B1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759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前に</a:t>
            </a:r>
          </a:p>
        </p:txBody>
      </p:sp>
      <p:pic>
        <p:nvPicPr>
          <p:cNvPr id="7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7BA78111-CE9C-462B-B5E7-E13B0562F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90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76ECAE0-0005-4180-86B9-8DCA72F1CD02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絵の具で絵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A0B61EA9-ED07-41C1-9F03-B4E6B5ABB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94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16944</TotalTime>
  <Words>240</Words>
  <Application>Microsoft Office PowerPoint</Application>
  <PresentationFormat>画面に合わせる (4:3)</PresentationFormat>
  <Paragraphs>84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2088</cp:revision>
  <cp:lastPrinted>2016-06-23T16:36:17Z</cp:lastPrinted>
  <dcterms:created xsi:type="dcterms:W3CDTF">2016-05-30T03:13:09Z</dcterms:created>
  <dcterms:modified xsi:type="dcterms:W3CDTF">2025-12-24T06:05:20Z</dcterms:modified>
</cp:coreProperties>
</file>