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3668" r:id="rId2"/>
    <p:sldId id="3669" r:id="rId3"/>
    <p:sldId id="4151" r:id="rId4"/>
    <p:sldId id="4096" r:id="rId5"/>
    <p:sldId id="4133" r:id="rId6"/>
    <p:sldId id="4098" r:id="rId7"/>
    <p:sldId id="4208" r:id="rId8"/>
    <p:sldId id="4209" r:id="rId9"/>
    <p:sldId id="4237" r:id="rId10"/>
    <p:sldId id="4238" r:id="rId11"/>
    <p:sldId id="4239" r:id="rId12"/>
    <p:sldId id="4240" r:id="rId13"/>
    <p:sldId id="4211" r:id="rId14"/>
    <p:sldId id="4170" r:id="rId15"/>
    <p:sldId id="4241" r:id="rId16"/>
    <p:sldId id="4242" r:id="rId17"/>
    <p:sldId id="4243" r:id="rId18"/>
    <p:sldId id="4244" r:id="rId19"/>
    <p:sldId id="4245" r:id="rId20"/>
    <p:sldId id="4246" r:id="rId21"/>
    <p:sldId id="4247" r:id="rId22"/>
    <p:sldId id="4248" r:id="rId23"/>
    <p:sldId id="4249" r:id="rId24"/>
    <p:sldId id="4212" r:id="rId25"/>
    <p:sldId id="4159" r:id="rId26"/>
    <p:sldId id="4188" r:id="rId27"/>
    <p:sldId id="4189" r:id="rId28"/>
    <p:sldId id="4190" r:id="rId29"/>
    <p:sldId id="4250" r:id="rId30"/>
    <p:sldId id="4251" r:id="rId31"/>
    <p:sldId id="4252" r:id="rId32"/>
    <p:sldId id="4253" r:id="rId33"/>
    <p:sldId id="4254" r:id="rId34"/>
    <p:sldId id="4255" r:id="rId35"/>
    <p:sldId id="4213" r:id="rId36"/>
    <p:sldId id="4198" r:id="rId37"/>
    <p:sldId id="4199" r:id="rId38"/>
    <p:sldId id="4200" r:id="rId39"/>
    <p:sldId id="4201" r:id="rId40"/>
    <p:sldId id="4256" r:id="rId41"/>
    <p:sldId id="4257" r:id="rId42"/>
    <p:sldId id="4258" r:id="rId43"/>
    <p:sldId id="4259" r:id="rId44"/>
    <p:sldId id="4260" r:id="rId45"/>
    <p:sldId id="4261" r:id="rId4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44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728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75265-E0B0-37D9-1014-EB6AAEFAC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6549BAA-E17B-96E9-29C4-3105424F72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C1A5117-5A50-15D6-F07A-74C2C2770E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3EF793-21F5-7B31-7383-0B614D5524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395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FDED1-81AF-CA6A-2531-406743BBB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01F474D-6B60-B4C7-22F3-DE9F3FDE2A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2BDF91C-ED31-B2DC-1416-E2EE987FE5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8C974A2-98A2-ECC8-97B7-B4827DC442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3955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28ACE-93E2-5748-B3A8-402878802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2FD056E-4357-8339-55B6-72F41EF92E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55E972F-A6AE-E3E1-AA81-E18C9438A4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2945D5-5449-B108-8F6A-235C9360A8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5392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C5FAE-8039-4F64-9224-E4620530F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8558047-3DA8-5173-C402-4A5EAB3328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7587533-EBC9-E7CC-5BAD-A6CBA6C6F1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4322F4F-5DC6-A1B0-4F1A-2645F127DD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3430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F495B-4EA6-8180-4311-71B510642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1DD791E-9E9C-5328-2D79-39C708DAD9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C396C76-4A9C-BB60-261D-0E93F95AB3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FFD64A7-9F48-F8E6-D62E-6D19228573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703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F468D-81C7-1659-07E9-02DCC8375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A453DB4-A07D-318F-6A1B-526753C7C2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AA4A065-8E4B-C5BC-8543-72F2C4102B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5E0B04-3102-BFA4-81DE-CCA776F62A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8219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CEF81-3248-71E8-4D9E-C69F1F9BB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0BB668B-2CDC-5F28-6BC4-D0C4333B2C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0DCAFD6-51B8-7959-6346-607AC46527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2BEFD3-5CF5-519A-FF1A-922126ABCF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7129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5A6FB-861F-543C-4082-D6DFDBF26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1C8EE0B-BF01-2E2B-A1F1-9E5CC08DF8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D85A77A-5FA5-A724-907A-9AE0259B43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C6B6E2F-A8C7-12A6-8466-D66DBEA244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10808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4496A-9EF1-BE9C-B0F9-FF87E28DE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F20A619-F8A8-3123-3551-3680A86E62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B5B9926-7F03-4BCC-4F5D-995E7DDAFF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08A6B8-2DDC-F133-63C3-18E2574D4E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1025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BED77-BDE9-8F0A-34C2-3000BE1F2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D1ABC3F-EBDD-F707-5859-ACBEC32087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6080387-E7C0-CD05-C462-DF70E644A4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B3401F-A287-158A-DAD6-FFEE6DC0DE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86660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048DB-014C-052C-AC37-0DBD2FCFA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51353C2-46C7-561F-9444-15E19B3C49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1580233-37DE-BC3E-E0A1-70F7B7F45C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269BB21-76F7-2174-F61D-D3C0B48BC7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9497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A4FDF-D8E5-AC8D-02D1-BF322CCEB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62DE79F-39D4-B85E-894F-C8DFF52FB4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720D9F6-E5E2-6294-9685-CA71483225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013DD7-A1DB-682B-DC7C-068FF4B79D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870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20A25-B23F-C3D4-E074-08C2C1704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6A00D36-6384-8A51-CAAF-649DFDB178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AE079A9-5510-550B-4025-18EEC399E2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DD16166-F046-DB44-77A1-E898CB45B6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1085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D6A07-B555-DF38-E5FD-266AF561B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3439361-B843-3FBF-3F85-DFCB5AB876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A27D03B-85DD-1FBA-D527-0E85142626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AE3D94A-DBE6-F28B-B6E2-2E55348538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64620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1E942-D4FE-11D7-7F8A-71E6571EA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E9EEF51-C631-395B-DFA0-55E37526A1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C79CA52-132B-83D8-3967-6945F12F50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8F0DA7C-0FB1-980B-8A11-537D2A3C5A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0939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76C44-BEAB-5F87-B5E5-E6EEF9897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C4809C6-58F1-79D6-A80E-CC879CD4CA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6CA8B4D-1F9B-404F-BA72-2BFE922122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AC26F27-6612-8808-B7C7-6DBAB79A9E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56000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504BC-7648-A828-3D09-903EA2E98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CEEBA4E-2415-B500-59B7-D116D63A4A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3FE7298-C282-59B2-B340-E8386AE88B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ABCE574-837C-BD23-5B41-A75B70CED6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1159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54391-6A4D-7CA1-A12D-8A4E4F022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95108CC-16D8-9467-89DD-C06528EB48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2D7AF1E-B625-B84A-5E8D-59CDE14AD8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91987A9-D7D9-D420-1FE5-792F687F05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48045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34C693-33EC-EC30-47DE-23413ACD2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F636D7B-EE7C-FB54-2409-B422EC8F5B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630401C-A47F-828A-E450-BA57AD7649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6EF5C35-B8E2-74CE-BC57-5B248752FB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24763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00381-E1BA-B8DB-119E-A515BE463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F4514A8-1018-1746-6685-3E10CCB958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3FDF8A9-C4F3-BAB0-6C12-E1DD2A0736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249A9D-7AC1-60F2-E60F-AE5810F2C7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40711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2FC12-BB57-7B7F-ABB7-2D1CEA3E9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25B18FC-F88C-34D8-7277-4365809C7C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019E29E-DE9D-45C3-608C-CF5C2AF170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D1C861-4FAC-5412-6BEA-CE9A903331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40171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F3F75-2810-2ED3-D5BF-819DD85AB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75A3A76-DEEE-D899-703D-608AB6FDE9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0C7F768-6D3C-4D59-0079-49556CCF36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E2FD631-6AAE-509F-233E-1F0CE81A57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2711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D209E-ED81-EC3B-A989-0B68074CF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1B16F31-5E23-2896-4CC1-92032CFA5C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EE8CF68-B618-FD23-6F4E-5744B928D0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498C24-1B1D-FCB0-7582-E0705B1832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61606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76AA6-E8A7-31EE-213F-DB45AAD1B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FEF06DC-B2EA-99C0-4D0F-4529A53EB2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8E9F529-13FF-9CBE-57A0-542E31535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4DE8EE9-27E2-2FF9-BEA9-A71D7961FC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56420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46F7A-F503-D912-972B-17C4A2438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DB55CE4-D832-3762-F00F-AB6088DC53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82476B9-C026-8AAC-2739-6629566987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016B633-AD31-4B0E-FAAE-917C31FA5D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85315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1C29A-5B10-DD2E-1190-3DBFC66D2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6C75775-194F-1592-D206-690D692951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D83FC0B-E092-F025-DB0A-0E060E17C3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2039468-2606-6682-C63D-3D912C2E7D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7644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FE7A1-5A6F-D0DE-8D5F-D30E660A7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7E4CD90-050D-A6BA-B684-BC8CC8C05C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293A8CB-9FB4-DBD1-F3F1-6827E4A7D8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6526F0C-5526-EC79-9497-E978141BFC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649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A2C2E-58D1-1BBB-187A-E7F2A155B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AB07E45-5F91-30A5-30E5-62903E62DF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AFAABD5-5274-58BF-6082-2327E3E09A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2F87730-DB60-AFD5-04D3-92E14C9466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3782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D6D3E-EE6F-415C-55A8-073271511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D822262-8C56-DE49-8E72-6AAA8B2609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A858991-0906-F204-C1AA-3D4CA24AE9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DAF882F-1709-1CC1-A7E4-CEB513EE2D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76158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26E76-660D-69A3-FCF5-C1D5678D5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E2AB42A-FC78-6FE0-4AD9-933D7B229E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ECB40F0-98A1-AD75-A4C1-F13D855020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614FA99-DD9E-CB34-714C-BFDE835885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6023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DEC7D-EC1F-059E-FEC9-28CCE89BE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6720E3A-8BE3-2C10-89A5-8CEC120F33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289BD0D-C47A-2824-8DEB-5425B1D797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9D46DF9-6BCB-BC58-BD15-0A14D75EAC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6520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0CE11-5E68-DC54-A4F6-C2D328904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759650F-7C19-1777-A7EE-F4B3762DD9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4D9D512-22D9-4F54-63D6-F98622E09E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13374E6-0A16-0403-DFD7-864A0E7296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831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02AF5-E26B-92DF-50DE-917750677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FF7ABE4-7A7E-66E2-9E67-9F06CC5E8F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48670F2-D40D-4A63-7634-C3D625FC04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515A298-037E-AD96-FD63-11D72E3E93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129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492B5-62A6-7186-C10F-BF1BE2313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A76454B-BC66-1FD2-51CC-F5E4A7E399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0FF8E76-B053-8615-2078-D55ECD5719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2E8256-E835-B234-7D8D-2138EBDE98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6129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F072A-0506-FD54-7E34-53448D52F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82F8DCC-1F51-8EDD-39A8-8E3955BD08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6AF336B-757A-4CF4-D3CD-0F6C86C59B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1351540-8F81-EAC3-B483-1360C88F5D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0404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9C167-C5BA-ED42-6FCB-426F31A4D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A1B7475-1BF9-7D9B-1D46-D16BA31560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A9512C9-24EB-66FB-7767-EA7912A672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15936A2-0E0E-8706-1C3D-A6546DFA58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890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73DC9-9F6B-057C-83F2-3BC1CC0CE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656801-C8A8-46C7-B4BE-F25A3F104A2B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F8B6552-B916-F181-6BEF-EA51B8859A76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83762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D2377-D834-C9B4-4937-DB771C28E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56A7FF3-63CA-406E-2371-2C1558CB998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495F6C4-B033-9E3C-5643-8CEAEE45825C}"/>
              </a:ext>
            </a:extLst>
          </p:cNvPr>
          <p:cNvSpPr txBox="1"/>
          <p:nvPr/>
        </p:nvSpPr>
        <p:spPr>
          <a:xfrm>
            <a:off x="1707474" y="4128490"/>
            <a:ext cx="572904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story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sounds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interesting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1D26390-7782-EF5E-A09F-7375BE38D21E}"/>
              </a:ext>
            </a:extLst>
          </p:cNvPr>
          <p:cNvSpPr txBox="1"/>
          <p:nvPr/>
        </p:nvSpPr>
        <p:spPr>
          <a:xfrm>
            <a:off x="1389312" y="690490"/>
            <a:ext cx="63653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その話は</a:t>
            </a:r>
            <a:r>
              <a:rPr kumimoji="1" lang="en-US" altLang="ja-JP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聞こえます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面白そうに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e story sounds interesting.">
            <a:hlinkClick r:id="" action="ppaction://media"/>
            <a:extLst>
              <a:ext uri="{FF2B5EF4-FFF2-40B4-BE49-F238E27FC236}">
                <a16:creationId xmlns:a16="http://schemas.microsoft.com/office/drawing/2014/main" id="{432319EE-D194-F8D6-DBC2-852D0404FC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81075" y="16271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8866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895EA-6875-C59F-AC60-A6A1BA926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91EB7C1-5358-AA36-06CC-A4425A1B99C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AA5F090-E676-1575-8C11-D633E6EEB565}"/>
              </a:ext>
            </a:extLst>
          </p:cNvPr>
          <p:cNvSpPr txBox="1"/>
          <p:nvPr/>
        </p:nvSpPr>
        <p:spPr>
          <a:xfrm>
            <a:off x="1645429" y="2367171"/>
            <a:ext cx="58531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story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s-----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 err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----------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The story sounds interesting.">
            <a:hlinkClick r:id="" action="ppaction://media"/>
            <a:extLst>
              <a:ext uri="{FF2B5EF4-FFF2-40B4-BE49-F238E27FC236}">
                <a16:creationId xmlns:a16="http://schemas.microsoft.com/office/drawing/2014/main" id="{80ECB4BD-99F9-3236-F2DF-DDE94E7865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81075" y="16271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5573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BD974-2515-9753-372B-7E7569765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D09BEA9-D6E2-B4FC-D23F-35149B9964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804EEC6-B691-A174-974C-7937202B3810}"/>
              </a:ext>
            </a:extLst>
          </p:cNvPr>
          <p:cNvSpPr txBox="1"/>
          <p:nvPr/>
        </p:nvSpPr>
        <p:spPr>
          <a:xfrm>
            <a:off x="1376647" y="2321004"/>
            <a:ext cx="639070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その話は</a:t>
            </a:r>
            <a:r>
              <a:rPr kumimoji="1" lang="en-US" altLang="ja-JP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聞こえます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面白そうに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e story sounds interesting.">
            <a:hlinkClick r:id="" action="ppaction://media"/>
            <a:extLst>
              <a:ext uri="{FF2B5EF4-FFF2-40B4-BE49-F238E27FC236}">
                <a16:creationId xmlns:a16="http://schemas.microsoft.com/office/drawing/2014/main" id="{90E10EA8-E01A-9C11-AE74-31994C15FA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81075" y="16271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0081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EC7CF-2250-B31B-E06D-246100549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EC1C2C6A-3F4E-AC05-96A8-75BDB4257D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3018" b="43678"/>
          <a:stretch/>
        </p:blipFill>
        <p:spPr>
          <a:xfrm>
            <a:off x="245278" y="1022216"/>
            <a:ext cx="8586000" cy="641366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92360E4-F28D-6834-8A79-95BA7F30AA27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DB91ECE-6124-61A5-8033-BFD445D0D73E}"/>
              </a:ext>
            </a:extLst>
          </p:cNvPr>
          <p:cNvSpPr txBox="1"/>
          <p:nvPr/>
        </p:nvSpPr>
        <p:spPr>
          <a:xfrm>
            <a:off x="537493" y="3563350"/>
            <a:ext cx="8069014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little water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this river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「この川には」という意味をもち、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の場所を説明しています。</a:t>
            </a: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There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は「～がある」という存在を表現するための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形式主語です。（意味上の主語ではない）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3D4729DD-F896-6E28-0C1D-8F9F59972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F0867C-9169-51D6-7D2E-E6BAF8478637}"/>
              </a:ext>
            </a:extLst>
          </p:cNvPr>
          <p:cNvSpPr txBox="1"/>
          <p:nvPr/>
        </p:nvSpPr>
        <p:spPr>
          <a:xfrm>
            <a:off x="1032444" y="1684681"/>
            <a:ext cx="37300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この川には水がほとんどありません。</a:t>
            </a:r>
          </a:p>
        </p:txBody>
      </p:sp>
    </p:spTree>
    <p:extLst>
      <p:ext uri="{BB962C8B-B14F-4D97-AF65-F5344CB8AC3E}">
        <p14:creationId xmlns:p14="http://schemas.microsoft.com/office/powerpoint/2010/main" val="49409792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4685B-1A2C-99C3-9AEA-BE448CF74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8F6EEF4-2608-DAEC-16A6-E4C9CEEA70BB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2C6C6E9-ED0A-F481-CD85-9957F0221094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44BA008-FBA8-4B72-819D-A77420F9AD7B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0F4146A-2E4C-6436-C6F6-8C3ED4A087E6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2D85AAA7-0A11-94DB-F30D-4C620947860F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433216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5E5FB-A6BC-17B6-6BED-8E4425A1E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6BD50D0-3EC9-77FA-D789-7D4DBCE277B8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3682017-68AB-B866-12EC-571E8B29E026}"/>
              </a:ext>
            </a:extLst>
          </p:cNvPr>
          <p:cNvSpPr txBox="1"/>
          <p:nvPr/>
        </p:nvSpPr>
        <p:spPr>
          <a:xfrm>
            <a:off x="1207360" y="4128490"/>
            <a:ext cx="672927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There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little water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4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this river.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FC8AB8B-1CAA-4D92-6AFF-D599CF307F55}"/>
              </a:ext>
            </a:extLst>
          </p:cNvPr>
          <p:cNvSpPr txBox="1"/>
          <p:nvPr/>
        </p:nvSpPr>
        <p:spPr>
          <a:xfrm>
            <a:off x="536219" y="690490"/>
            <a:ext cx="80715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あります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少ししかない水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この川には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ere is little water in this river.">
            <a:hlinkClick r:id="" action="ppaction://media"/>
            <a:extLst>
              <a:ext uri="{FF2B5EF4-FFF2-40B4-BE49-F238E27FC236}">
                <a16:creationId xmlns:a16="http://schemas.microsoft.com/office/drawing/2014/main" id="{A38B5CC5-65C9-00C4-E418-687509C432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57275" y="17033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1930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8BEA5-B2B4-37F4-C1ED-F9B9EF2A3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77124B0-F05B-2838-6AB4-8A759BB3560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789AD62-3CF8-3A86-0C84-D563EB69B9BF}"/>
              </a:ext>
            </a:extLst>
          </p:cNvPr>
          <p:cNvSpPr txBox="1"/>
          <p:nvPr/>
        </p:nvSpPr>
        <p:spPr>
          <a:xfrm>
            <a:off x="435411" y="2409490"/>
            <a:ext cx="827317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[l-----] water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4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this river.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There is little water in this river.">
            <a:hlinkClick r:id="" action="ppaction://media"/>
            <a:extLst>
              <a:ext uri="{FF2B5EF4-FFF2-40B4-BE49-F238E27FC236}">
                <a16:creationId xmlns:a16="http://schemas.microsoft.com/office/drawing/2014/main" id="{3BDC33E5-19EF-FD35-F50F-C8515083F0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57275" y="17033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6064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AB549-D4AE-B139-0C55-53649C037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62F8C25-6E84-8804-11B9-498F2DCDD10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There is little water in this river.">
            <a:hlinkClick r:id="" action="ppaction://media"/>
            <a:extLst>
              <a:ext uri="{FF2B5EF4-FFF2-40B4-BE49-F238E27FC236}">
                <a16:creationId xmlns:a16="http://schemas.microsoft.com/office/drawing/2014/main" id="{C9E1FAC3-DD3E-1E5B-37E4-92BFB56790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57275" y="1703388"/>
            <a:ext cx="406400" cy="4064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3E2D50E-2229-0CE2-5FBC-0DD528F8CC0B}"/>
              </a:ext>
            </a:extLst>
          </p:cNvPr>
          <p:cNvSpPr txBox="1"/>
          <p:nvPr/>
        </p:nvSpPr>
        <p:spPr>
          <a:xfrm>
            <a:off x="536222" y="2321004"/>
            <a:ext cx="80715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あります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少ししかない水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この川には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24557211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6863C-7793-78D3-B473-3480BF787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1BC2EFE-BC7B-8B3A-8491-BA4729C082C2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4096065-FEFD-3A16-5FC2-17DEA2A3BEEA}"/>
              </a:ext>
            </a:extLst>
          </p:cNvPr>
          <p:cNvSpPr txBox="1"/>
          <p:nvPr/>
        </p:nvSpPr>
        <p:spPr>
          <a:xfrm>
            <a:off x="1207360" y="4128490"/>
            <a:ext cx="672927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There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little water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4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the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glass.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073CD46-FF20-3297-F01D-9E14B3462485}"/>
              </a:ext>
            </a:extLst>
          </p:cNvPr>
          <p:cNvSpPr txBox="1"/>
          <p:nvPr/>
        </p:nvSpPr>
        <p:spPr>
          <a:xfrm>
            <a:off x="524930" y="690490"/>
            <a:ext cx="80941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あります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少ししかない水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コップの中に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ere is little water in the glass.">
            <a:hlinkClick r:id="" action="ppaction://media"/>
            <a:extLst>
              <a:ext uri="{FF2B5EF4-FFF2-40B4-BE49-F238E27FC236}">
                <a16:creationId xmlns:a16="http://schemas.microsoft.com/office/drawing/2014/main" id="{70A9C026-E1BB-5CFE-F0D1-C78A4CBB8B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00163" y="15271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7479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399B6-1B88-1E14-2C0E-2F52E9A83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F3BCCF0-FC73-42E6-0631-2EB175699EB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667C09A-67AD-F5A5-F558-8BF48B9E6DE2}"/>
              </a:ext>
            </a:extLst>
          </p:cNvPr>
          <p:cNvSpPr txBox="1"/>
          <p:nvPr/>
        </p:nvSpPr>
        <p:spPr>
          <a:xfrm>
            <a:off x="435411" y="2409490"/>
            <a:ext cx="827317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[l-----] water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4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the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glass.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There is little water in the glass.">
            <a:hlinkClick r:id="" action="ppaction://media"/>
            <a:extLst>
              <a:ext uri="{FF2B5EF4-FFF2-40B4-BE49-F238E27FC236}">
                <a16:creationId xmlns:a16="http://schemas.microsoft.com/office/drawing/2014/main" id="{00520FEA-0E16-1775-F020-3FC066CDC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00163" y="15271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9399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D8206-DEF4-0FD2-5EA6-7EC923C8E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611CEB31-E46D-1EB6-2883-419BB5A0D3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974" b="62381"/>
          <a:stretch/>
        </p:blipFill>
        <p:spPr>
          <a:xfrm>
            <a:off x="245278" y="1022216"/>
            <a:ext cx="8586000" cy="609601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90CA1D-9B84-5E52-BE1E-254F4A7AEF85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F0619D-C099-9800-3D16-1D4594989050}"/>
              </a:ext>
            </a:extLst>
          </p:cNvPr>
          <p:cNvSpPr txBox="1"/>
          <p:nvPr/>
        </p:nvSpPr>
        <p:spPr>
          <a:xfrm>
            <a:off x="537493" y="3677650"/>
            <a:ext cx="8069014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tall student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looks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 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tired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tall student = tired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この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tired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tall student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の見た目の状態を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説明する補語になっています。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FD8C0F4-CB43-A067-6ACE-1ECB1AE17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2ED730-B32D-BFC6-E380-3B466CDAF848}"/>
              </a:ext>
            </a:extLst>
          </p:cNvPr>
          <p:cNvSpPr txBox="1"/>
          <p:nvPr/>
        </p:nvSpPr>
        <p:spPr>
          <a:xfrm>
            <a:off x="1032444" y="1684681"/>
            <a:ext cx="47841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あの背の高い生徒は疲れているように見えます。</a:t>
            </a:r>
          </a:p>
        </p:txBody>
      </p:sp>
    </p:spTree>
    <p:extLst>
      <p:ext uri="{BB962C8B-B14F-4D97-AF65-F5344CB8AC3E}">
        <p14:creationId xmlns:p14="http://schemas.microsoft.com/office/powerpoint/2010/main" val="161762738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3B5EC-60CE-D68D-458D-AEE714FF4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466A592-093C-E380-B81C-338C84361DD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55E3BBE-AED6-0BC4-C314-128F9023A96D}"/>
              </a:ext>
            </a:extLst>
          </p:cNvPr>
          <p:cNvSpPr txBox="1"/>
          <p:nvPr/>
        </p:nvSpPr>
        <p:spPr>
          <a:xfrm>
            <a:off x="529009" y="2321004"/>
            <a:ext cx="808598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あります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少ししかない水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コップの中に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ere is little water in the glass.">
            <a:hlinkClick r:id="" action="ppaction://media"/>
            <a:extLst>
              <a:ext uri="{FF2B5EF4-FFF2-40B4-BE49-F238E27FC236}">
                <a16:creationId xmlns:a16="http://schemas.microsoft.com/office/drawing/2014/main" id="{C1B44F72-6198-A15E-7616-64138E3E35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00163" y="15271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0120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ECA92-14A2-74A7-7920-0199F452D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BFB2FB6-A3CB-A3C3-9DB5-EE6444975D4A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84B8808-47DA-CA63-CF97-15BEE5CC217A}"/>
              </a:ext>
            </a:extLst>
          </p:cNvPr>
          <p:cNvSpPr txBox="1"/>
          <p:nvPr/>
        </p:nvSpPr>
        <p:spPr>
          <a:xfrm>
            <a:off x="1398728" y="4128490"/>
            <a:ext cx="663896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There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little tea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4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the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cup.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527402B-C207-8676-7522-C6689ADE05C2}"/>
              </a:ext>
            </a:extLst>
          </p:cNvPr>
          <p:cNvSpPr txBox="1"/>
          <p:nvPr/>
        </p:nvSpPr>
        <p:spPr>
          <a:xfrm>
            <a:off x="784412" y="690490"/>
            <a:ext cx="75751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ありました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少ししかない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お茶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コップの中に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ere was little tea in the cup.">
            <a:hlinkClick r:id="" action="ppaction://media"/>
            <a:extLst>
              <a:ext uri="{FF2B5EF4-FFF2-40B4-BE49-F238E27FC236}">
                <a16:creationId xmlns:a16="http://schemas.microsoft.com/office/drawing/2014/main" id="{A63AB1F7-0E2E-E582-586A-8C5C82F1F8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50950" y="1903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3817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19CDE-A026-EA37-060E-54D3A90C3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7513F5B-21C5-8A5C-90A7-8080B854315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C41F51A-BB93-D22F-DCCB-69F5286FC218}"/>
              </a:ext>
            </a:extLst>
          </p:cNvPr>
          <p:cNvSpPr txBox="1"/>
          <p:nvPr/>
        </p:nvSpPr>
        <p:spPr>
          <a:xfrm>
            <a:off x="568192" y="2409490"/>
            <a:ext cx="800761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[l-----] tea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4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the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cup.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There was little tea in the cup.">
            <a:hlinkClick r:id="" action="ppaction://media"/>
            <a:extLst>
              <a:ext uri="{FF2B5EF4-FFF2-40B4-BE49-F238E27FC236}">
                <a16:creationId xmlns:a16="http://schemas.microsoft.com/office/drawing/2014/main" id="{1C922F9C-4460-A9FE-3D58-A7B7919AF9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50950" y="1903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0142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F3FD8-CC7D-6A5F-F892-289EC4C9D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6345B4C-5D54-C508-DEC5-D5FC045EBA7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There was little tea in the cup.">
            <a:hlinkClick r:id="" action="ppaction://media"/>
            <a:extLst>
              <a:ext uri="{FF2B5EF4-FFF2-40B4-BE49-F238E27FC236}">
                <a16:creationId xmlns:a16="http://schemas.microsoft.com/office/drawing/2014/main" id="{75140571-6776-51AB-89F4-0DBBB14465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50950" y="1903413"/>
            <a:ext cx="406400" cy="4064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96CAE18-26ED-13FD-E2B4-A3F1991F653B}"/>
              </a:ext>
            </a:extLst>
          </p:cNvPr>
          <p:cNvSpPr txBox="1"/>
          <p:nvPr/>
        </p:nvSpPr>
        <p:spPr>
          <a:xfrm>
            <a:off x="784412" y="2321004"/>
            <a:ext cx="75751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ありました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少ししかない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お茶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コップの中に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56665921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002F0-B562-77D4-E587-6053F0C87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54BABB42-6E9F-AC79-635E-674B819FF3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1363" b="22831"/>
          <a:stretch/>
        </p:blipFill>
        <p:spPr>
          <a:xfrm>
            <a:off x="245278" y="1022216"/>
            <a:ext cx="8586000" cy="7620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5A67A37-9683-E037-AF15-39504DD3836A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2EFF3B7-9C1D-A7A2-21B7-7DAA720854E3}"/>
              </a:ext>
            </a:extLst>
          </p:cNvPr>
          <p:cNvSpPr txBox="1"/>
          <p:nvPr/>
        </p:nvSpPr>
        <p:spPr>
          <a:xfrm>
            <a:off x="537493" y="3677650"/>
            <a:ext cx="8069014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drives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car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very carefully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「とても注意深く」という意味をもち、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drives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C484A2F2-845D-26F4-1B8A-659C30355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B22905-14B0-917C-99E7-899CA3565F14}"/>
              </a:ext>
            </a:extLst>
          </p:cNvPr>
          <p:cNvSpPr txBox="1"/>
          <p:nvPr/>
        </p:nvSpPr>
        <p:spPr>
          <a:xfrm>
            <a:off x="1032444" y="1784216"/>
            <a:ext cx="38697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彼女はとても注意深く車を運転します。</a:t>
            </a:r>
          </a:p>
        </p:txBody>
      </p:sp>
    </p:spTree>
    <p:extLst>
      <p:ext uri="{BB962C8B-B14F-4D97-AF65-F5344CB8AC3E}">
        <p14:creationId xmlns:p14="http://schemas.microsoft.com/office/powerpoint/2010/main" val="1507028560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C9A6A-2B4D-4A3B-FCC5-27A4FBBE3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2D9A2A9-2906-1A02-F0B4-BC39FECC1CF5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7AB18C6-913A-0E13-A602-8B060EAA4D75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FC2098D-F0A9-7288-38BB-A81860D89914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432CAC-509E-9A36-11AE-5A27DF3B4DD9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2A277F2D-14FC-CBA8-8C11-F92097313301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7078017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6B1A6-B37B-309E-855A-7AFFF3C30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948D5B9-AC34-4353-94EC-F8E2EC017486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7538AA1-EC93-FE0E-0050-072E98611B33}"/>
              </a:ext>
            </a:extLst>
          </p:cNvPr>
          <p:cNvSpPr txBox="1"/>
          <p:nvPr/>
        </p:nvSpPr>
        <p:spPr>
          <a:xfrm>
            <a:off x="1872303" y="4128490"/>
            <a:ext cx="539939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drives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car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4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very carefully.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14E917D-D1F2-8A37-E4C7-010E187822DF}"/>
              </a:ext>
            </a:extLst>
          </p:cNvPr>
          <p:cNvSpPr txBox="1"/>
          <p:nvPr/>
        </p:nvSpPr>
        <p:spPr>
          <a:xfrm>
            <a:off x="921064" y="690490"/>
            <a:ext cx="730187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運転します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車を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とても注意深く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She drives a car very carefully.">
            <a:hlinkClick r:id="" action="ppaction://media"/>
            <a:extLst>
              <a:ext uri="{FF2B5EF4-FFF2-40B4-BE49-F238E27FC236}">
                <a16:creationId xmlns:a16="http://schemas.microsoft.com/office/drawing/2014/main" id="{A18BF3D1-6766-DF38-A469-5A476689D6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66813" y="989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7345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7739C-0A6A-0017-BF20-05CDA078B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5123A3A-14D6-C898-5BA2-307C696BA07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355651-E4F9-C525-382C-64E5FB33309C}"/>
              </a:ext>
            </a:extLst>
          </p:cNvPr>
          <p:cNvSpPr txBox="1"/>
          <p:nvPr/>
        </p:nvSpPr>
        <p:spPr>
          <a:xfrm>
            <a:off x="1613884" y="2409490"/>
            <a:ext cx="591623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[d-----]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car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4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[v---] [c--------].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She drives a car very carefully.">
            <a:hlinkClick r:id="" action="ppaction://media"/>
            <a:extLst>
              <a:ext uri="{FF2B5EF4-FFF2-40B4-BE49-F238E27FC236}">
                <a16:creationId xmlns:a16="http://schemas.microsoft.com/office/drawing/2014/main" id="{996F81FF-DE19-84AF-301A-A65A4376E1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66813" y="989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84554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F69B7-19DB-C320-15DE-23AF301E6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269A478-F33E-5A24-56EF-19F5F7F36BA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BE1221A-4453-9046-F736-123EEF1CA2B4}"/>
              </a:ext>
            </a:extLst>
          </p:cNvPr>
          <p:cNvSpPr txBox="1"/>
          <p:nvPr/>
        </p:nvSpPr>
        <p:spPr>
          <a:xfrm>
            <a:off x="921065" y="2321004"/>
            <a:ext cx="730187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運転します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車を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とても注意深く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She drives a car very carefully.">
            <a:hlinkClick r:id="" action="ppaction://media"/>
            <a:extLst>
              <a:ext uri="{FF2B5EF4-FFF2-40B4-BE49-F238E27FC236}">
                <a16:creationId xmlns:a16="http://schemas.microsoft.com/office/drawing/2014/main" id="{D94FEAFA-3E53-C3D5-9B12-DEA7BB0C95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66813" y="989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0088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D1E93-F74C-E3C2-0B32-EC88A9ADB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7A5A4BA-6DAB-FA4F-AB61-251C1207EAC0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1FC92A-649B-81EF-FEDE-ABDF802431A3}"/>
              </a:ext>
            </a:extLst>
          </p:cNvPr>
          <p:cNvSpPr txBox="1"/>
          <p:nvPr/>
        </p:nvSpPr>
        <p:spPr>
          <a:xfrm>
            <a:off x="1054482" y="4128490"/>
            <a:ext cx="703502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studies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Japanese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4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very 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hard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DCE8DD7-BCBA-7EFC-9C36-71B589475EC2}"/>
              </a:ext>
            </a:extLst>
          </p:cNvPr>
          <p:cNvSpPr txBox="1"/>
          <p:nvPr/>
        </p:nvSpPr>
        <p:spPr>
          <a:xfrm>
            <a:off x="326059" y="690490"/>
            <a:ext cx="84918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勉強します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日本語を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とても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熱心に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She studies Japanese very hard.">
            <a:hlinkClick r:id="" action="ppaction://media"/>
            <a:extLst>
              <a:ext uri="{FF2B5EF4-FFF2-40B4-BE49-F238E27FC236}">
                <a16:creationId xmlns:a16="http://schemas.microsoft.com/office/drawing/2014/main" id="{DC4A510A-8BB6-D2DF-80CE-6608F61E40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06463" y="1409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441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DA0F1-CE46-AB46-E469-6363A3F65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59B59C5-2764-F637-C618-B27D3F5E95C0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0F61556-30E0-AD85-B3A9-F3C47F3A6E5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B27487B-7212-099E-4A12-B75377F34B8B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559A42-B9B3-8B04-1675-204CA2AA6D87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E81C259-3788-4F0D-5A96-8C95E5400BFA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836226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03F2B-06BA-650C-76D0-AAE86E9C7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56B55A8-8BF1-900C-3169-588417C7755E}"/>
              </a:ext>
            </a:extLst>
          </p:cNvPr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8CF43C9-AE47-0025-A5B9-F864C219B52C}"/>
              </a:ext>
            </a:extLst>
          </p:cNvPr>
          <p:cNvSpPr txBox="1"/>
          <p:nvPr/>
        </p:nvSpPr>
        <p:spPr>
          <a:xfrm>
            <a:off x="844591" y="2409490"/>
            <a:ext cx="745481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s------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Japanese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4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[v---] 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h---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She studies Japanese very hard.">
            <a:hlinkClick r:id="" action="ppaction://media"/>
            <a:extLst>
              <a:ext uri="{FF2B5EF4-FFF2-40B4-BE49-F238E27FC236}">
                <a16:creationId xmlns:a16="http://schemas.microsoft.com/office/drawing/2014/main" id="{5445F68A-499F-DFC6-FC9A-917ADAC3C6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06463" y="1409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4010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2D2EB-990E-D86F-2686-DFF2A9BAD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0D5953F-26E5-0E48-C29C-68B01C8C5DF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CFAEF38-D306-BBA3-6894-9675C4BEB5CD}"/>
              </a:ext>
            </a:extLst>
          </p:cNvPr>
          <p:cNvSpPr txBox="1"/>
          <p:nvPr/>
        </p:nvSpPr>
        <p:spPr>
          <a:xfrm>
            <a:off x="326061" y="2321004"/>
            <a:ext cx="84918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勉強します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日本語を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とても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熱心に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She studies Japanese very hard.">
            <a:hlinkClick r:id="" action="ppaction://media"/>
            <a:extLst>
              <a:ext uri="{FF2B5EF4-FFF2-40B4-BE49-F238E27FC236}">
                <a16:creationId xmlns:a16="http://schemas.microsoft.com/office/drawing/2014/main" id="{B6423873-8A9B-BD2D-27E7-73B0A2BBAE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06463" y="1409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6224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AE28B-EFA4-31B1-F9A6-9C717EC96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CC0869F-161B-C0D2-1CF9-031222906A0D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44CF588-BEC7-F15D-FE38-638F5F205CA2}"/>
              </a:ext>
            </a:extLst>
          </p:cNvPr>
          <p:cNvSpPr txBox="1"/>
          <p:nvPr/>
        </p:nvSpPr>
        <p:spPr>
          <a:xfrm>
            <a:off x="989816" y="4128490"/>
            <a:ext cx="716436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can speak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Chinese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4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very 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well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063E070-1BA8-11E7-6A06-F9A16B72E5AE}"/>
              </a:ext>
            </a:extLst>
          </p:cNvPr>
          <p:cNvSpPr txBox="1"/>
          <p:nvPr/>
        </p:nvSpPr>
        <p:spPr>
          <a:xfrm>
            <a:off x="792348" y="690490"/>
            <a:ext cx="75592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話すことができます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中国語を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とても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上手に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He can speak Chinese very well.">
            <a:hlinkClick r:id="" action="ppaction://media"/>
            <a:extLst>
              <a:ext uri="{FF2B5EF4-FFF2-40B4-BE49-F238E27FC236}">
                <a16:creationId xmlns:a16="http://schemas.microsoft.com/office/drawing/2014/main" id="{506DC884-78E7-DA67-20DD-39C0053CF3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96925" y="12160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182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D04FD-74AE-35F5-9F31-04E8A5C99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6F4CBAA-1B45-FB57-51BE-D162A1DA6333}"/>
              </a:ext>
            </a:extLst>
          </p:cNvPr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8D0CA32-32D1-A0AE-2303-BB2A2C2185A6}"/>
              </a:ext>
            </a:extLst>
          </p:cNvPr>
          <p:cNvSpPr txBox="1"/>
          <p:nvPr/>
        </p:nvSpPr>
        <p:spPr>
          <a:xfrm>
            <a:off x="715439" y="2409490"/>
            <a:ext cx="771312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s----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Chinese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4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very 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w---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He can speak Chinese very well.">
            <a:hlinkClick r:id="" action="ppaction://media"/>
            <a:extLst>
              <a:ext uri="{FF2B5EF4-FFF2-40B4-BE49-F238E27FC236}">
                <a16:creationId xmlns:a16="http://schemas.microsoft.com/office/drawing/2014/main" id="{DE986C4F-444E-49CD-3205-D46F265B44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96925" y="12160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18131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43B85-6F9C-E556-EF71-BE0B69F98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EDCD088-F60F-0798-20E4-B1DF68A153E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6D41C64-5A13-E4F7-1E11-F81B40EDB5BD}"/>
              </a:ext>
            </a:extLst>
          </p:cNvPr>
          <p:cNvSpPr txBox="1"/>
          <p:nvPr/>
        </p:nvSpPr>
        <p:spPr>
          <a:xfrm>
            <a:off x="792352" y="2321004"/>
            <a:ext cx="75592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話すことができます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中国語を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とても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上手に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He can speak Chinese very well.">
            <a:hlinkClick r:id="" action="ppaction://media"/>
            <a:extLst>
              <a:ext uri="{FF2B5EF4-FFF2-40B4-BE49-F238E27FC236}">
                <a16:creationId xmlns:a16="http://schemas.microsoft.com/office/drawing/2014/main" id="{955E130F-74C9-5B39-71CB-DCB4D2A2FA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96925" y="12160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9148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1A78D-FC93-2364-20DA-5CBDBF014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FC6A2117-AFE3-B002-64ED-771AD8C3A0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0296" b="3898"/>
          <a:stretch/>
        </p:blipFill>
        <p:spPr>
          <a:xfrm>
            <a:off x="245278" y="931977"/>
            <a:ext cx="8586000" cy="761999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A6812CE-42BE-E16E-DC2F-3693D67C92DC}"/>
              </a:ext>
            </a:extLst>
          </p:cNvPr>
          <p:cNvSpPr/>
          <p:nvPr/>
        </p:nvSpPr>
        <p:spPr>
          <a:xfrm>
            <a:off x="0" y="2759304"/>
            <a:ext cx="9144000" cy="4098695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EFBB8F0-29A7-A040-BD9C-25D44F54032E}"/>
              </a:ext>
            </a:extLst>
          </p:cNvPr>
          <p:cNvSpPr txBox="1"/>
          <p:nvPr/>
        </p:nvSpPr>
        <p:spPr>
          <a:xfrm>
            <a:off x="537493" y="3007955"/>
            <a:ext cx="8069014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go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the zoo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「動物園へ」という意味をもち、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go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sometimes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go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を修飾し、「どれくらいの頻度で行くか」を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示しています。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A1CAC0F5-005B-F01D-05CF-2903545C5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B9CC562-4A9E-EF5C-C7F3-BAA8099E518F}"/>
              </a:ext>
            </a:extLst>
          </p:cNvPr>
          <p:cNvSpPr txBox="1"/>
          <p:nvPr/>
        </p:nvSpPr>
        <p:spPr>
          <a:xfrm>
            <a:off x="1032444" y="1684681"/>
            <a:ext cx="3663382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私たちはときどき動物園に行きます。</a:t>
            </a:r>
          </a:p>
        </p:txBody>
      </p:sp>
    </p:spTree>
    <p:extLst>
      <p:ext uri="{BB962C8B-B14F-4D97-AF65-F5344CB8AC3E}">
        <p14:creationId xmlns:p14="http://schemas.microsoft.com/office/powerpoint/2010/main" val="788808430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A338A-CE40-EBDB-EADB-6367AF3F9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0EA2B87-55BE-2911-B765-6D1A2730DBAC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87BCC3B-B72D-2929-46E8-1FF69A3B4D62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D96120C-0B69-6B04-1C78-3BFFFB8CBE22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142644-AE09-7C2A-5C5B-0EDF6D4A9107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A761B13D-FA42-A452-8571-7DCDDB8DE0B0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230572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E0964-2C7E-8E0D-60D2-8EED1FB69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CEFE962-4548-0F92-C1EB-1FF0F44CD500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9EAEE12-6ED2-0FC4-AEAF-1EACC04A58EF}"/>
              </a:ext>
            </a:extLst>
          </p:cNvPr>
          <p:cNvSpPr txBox="1"/>
          <p:nvPr/>
        </p:nvSpPr>
        <p:spPr>
          <a:xfrm>
            <a:off x="1755398" y="4128490"/>
            <a:ext cx="563320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sometimes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go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the zoo.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44C7214-CE2B-8DFC-ADA4-6EEB18C583DD}"/>
              </a:ext>
            </a:extLst>
          </p:cNvPr>
          <p:cNvSpPr txBox="1"/>
          <p:nvPr/>
        </p:nvSpPr>
        <p:spPr>
          <a:xfrm>
            <a:off x="970763" y="690490"/>
            <a:ext cx="720247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私たちは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時々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行きます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動物園に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We sometimes go to the zoo.">
            <a:hlinkClick r:id="" action="ppaction://media"/>
            <a:extLst>
              <a:ext uri="{FF2B5EF4-FFF2-40B4-BE49-F238E27FC236}">
                <a16:creationId xmlns:a16="http://schemas.microsoft.com/office/drawing/2014/main" id="{93BCFB01-0F76-BB20-3BEB-89E3B95263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74750" y="11826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1775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F18A2-753C-928F-8221-AF91D4324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DBB81F2-7803-CE7C-B911-F7B3B780053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2C84A0-F65D-6DBE-7C68-DF9FE0C93E19}"/>
              </a:ext>
            </a:extLst>
          </p:cNvPr>
          <p:cNvSpPr txBox="1"/>
          <p:nvPr/>
        </p:nvSpPr>
        <p:spPr>
          <a:xfrm>
            <a:off x="1490885" y="2409490"/>
            <a:ext cx="616223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[s--------]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[g-]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the zoo.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We sometimes go to the zoo.">
            <a:hlinkClick r:id="" action="ppaction://media"/>
            <a:extLst>
              <a:ext uri="{FF2B5EF4-FFF2-40B4-BE49-F238E27FC236}">
                <a16:creationId xmlns:a16="http://schemas.microsoft.com/office/drawing/2014/main" id="{94FDBF2B-EFE5-048A-B8CC-3EB0ABD3BD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74750" y="11826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1577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88F18-4C9F-5D9F-799B-BC74B911E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FB68B90-1C9F-AEE2-8781-ECBB03A9A3F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C49C63F-2BAE-4989-B1D7-4A28A83D10BE}"/>
              </a:ext>
            </a:extLst>
          </p:cNvPr>
          <p:cNvSpPr txBox="1"/>
          <p:nvPr/>
        </p:nvSpPr>
        <p:spPr>
          <a:xfrm>
            <a:off x="970763" y="2321004"/>
            <a:ext cx="720247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私たちは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時々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行きます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動物園に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We sometimes go to the zoo.">
            <a:hlinkClick r:id="" action="ppaction://media"/>
            <a:extLst>
              <a:ext uri="{FF2B5EF4-FFF2-40B4-BE49-F238E27FC236}">
                <a16:creationId xmlns:a16="http://schemas.microsoft.com/office/drawing/2014/main" id="{1F2C9AEB-5295-035C-E55F-A5AAA9F6DF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74750" y="11826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6610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07F4B-0089-0A1A-82B5-4D7A90997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5DDA79B-8CC9-8AB4-794D-6346078E895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537B8A2-0DC1-10FA-D6EC-069DED088347}"/>
              </a:ext>
            </a:extLst>
          </p:cNvPr>
          <p:cNvSpPr txBox="1"/>
          <p:nvPr/>
        </p:nvSpPr>
        <p:spPr>
          <a:xfrm>
            <a:off x="1995541" y="4128490"/>
            <a:ext cx="515291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 tall student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looks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tired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FF25122-3A63-6088-95FB-1E6AF086672D}"/>
              </a:ext>
            </a:extLst>
          </p:cNvPr>
          <p:cNvSpPr txBox="1"/>
          <p:nvPr/>
        </p:nvSpPr>
        <p:spPr>
          <a:xfrm>
            <a:off x="228595" y="690490"/>
            <a:ext cx="86868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あの背の高い生徒は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見えます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疲れているように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tall student looks tired.">
            <a:hlinkClick r:id="" action="ppaction://media"/>
            <a:extLst>
              <a:ext uri="{FF2B5EF4-FFF2-40B4-BE49-F238E27FC236}">
                <a16:creationId xmlns:a16="http://schemas.microsoft.com/office/drawing/2014/main" id="{C4299F4C-5A12-D259-6631-1920B18766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82688" y="17700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0772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C3E4B-439E-C81C-078F-CF0C854A5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D47633D-F3EB-CBD5-E735-8AD40E6DD288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324347-59D4-8237-2514-139AC87D2C70}"/>
              </a:ext>
            </a:extLst>
          </p:cNvPr>
          <p:cNvSpPr txBox="1"/>
          <p:nvPr/>
        </p:nvSpPr>
        <p:spPr>
          <a:xfrm>
            <a:off x="1550051" y="4128490"/>
            <a:ext cx="604389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sometimes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run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the park.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B479E50-1485-83F8-C9DC-D1CADAF088C2}"/>
              </a:ext>
            </a:extLst>
          </p:cNvPr>
          <p:cNvSpPr txBox="1"/>
          <p:nvPr/>
        </p:nvSpPr>
        <p:spPr>
          <a:xfrm>
            <a:off x="970763" y="690490"/>
            <a:ext cx="720247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私たちは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時々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走ります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公園の中を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We sometimes run in the park.">
            <a:hlinkClick r:id="" action="ppaction://media"/>
            <a:extLst>
              <a:ext uri="{FF2B5EF4-FFF2-40B4-BE49-F238E27FC236}">
                <a16:creationId xmlns:a16="http://schemas.microsoft.com/office/drawing/2014/main" id="{CCCFA20C-1A9B-B64D-6662-441C812299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14400" y="12414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3818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F2C9C-0E1D-0389-C7FC-05A3B997B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FC6F15D-567C-3F3C-B176-821109E16DE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3B5DFC2-2E31-2377-E6FC-C3569A4D7634}"/>
              </a:ext>
            </a:extLst>
          </p:cNvPr>
          <p:cNvSpPr txBox="1"/>
          <p:nvPr/>
        </p:nvSpPr>
        <p:spPr>
          <a:xfrm>
            <a:off x="1550052" y="2409490"/>
            <a:ext cx="604389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[s--------]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the park.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We sometimes run in the park.">
            <a:hlinkClick r:id="" action="ppaction://media"/>
            <a:extLst>
              <a:ext uri="{FF2B5EF4-FFF2-40B4-BE49-F238E27FC236}">
                <a16:creationId xmlns:a16="http://schemas.microsoft.com/office/drawing/2014/main" id="{0E03FDC6-4991-30B5-E7BC-E3EB98B10E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14400" y="12414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9668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A4354-B36C-090A-F924-D2BA1DA1D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62624FE-BB3E-739B-7981-76884B687D0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BA355AB-F243-9694-CD0A-571D47E65790}"/>
              </a:ext>
            </a:extLst>
          </p:cNvPr>
          <p:cNvSpPr txBox="1"/>
          <p:nvPr/>
        </p:nvSpPr>
        <p:spPr>
          <a:xfrm>
            <a:off x="970763" y="2321004"/>
            <a:ext cx="720247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私たちは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時々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走ります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公園の中を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We sometimes run in the park.">
            <a:hlinkClick r:id="" action="ppaction://media"/>
            <a:extLst>
              <a:ext uri="{FF2B5EF4-FFF2-40B4-BE49-F238E27FC236}">
                <a16:creationId xmlns:a16="http://schemas.microsoft.com/office/drawing/2014/main" id="{35B5BB96-3A5D-1CA1-B7A7-562D4E84C3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14400" y="12414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3437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054CA-C5E3-18E5-E71B-463E1C1B7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052DD7D-2B1C-A2F0-B9A5-25E2D8C4A54C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9B7D576-8D5D-E507-574F-48EEF9394706}"/>
              </a:ext>
            </a:extLst>
          </p:cNvPr>
          <p:cNvSpPr txBox="1"/>
          <p:nvPr/>
        </p:nvSpPr>
        <p:spPr>
          <a:xfrm>
            <a:off x="1318285" y="4128490"/>
            <a:ext cx="650742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am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sometimes 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late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for school.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61565DA-EF27-8DB7-4E1B-14B25E310128}"/>
              </a:ext>
            </a:extLst>
          </p:cNvPr>
          <p:cNvSpPr txBox="1"/>
          <p:nvPr/>
        </p:nvSpPr>
        <p:spPr>
          <a:xfrm>
            <a:off x="1560267" y="690642"/>
            <a:ext cx="602346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時々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遅れ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学校に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am sometimes late for school.">
            <a:hlinkClick r:id="" action="ppaction://media"/>
            <a:extLst>
              <a:ext uri="{FF2B5EF4-FFF2-40B4-BE49-F238E27FC236}">
                <a16:creationId xmlns:a16="http://schemas.microsoft.com/office/drawing/2014/main" id="{D51CA3AA-9E21-EECF-73A1-0B4BF651F9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65200" y="13922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161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C0539-69AD-6BC1-CFEA-2BD402DF9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2968B16-B297-0E4C-37FC-CB1C6CF03CD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EB281CD-A10F-4BFB-68C7-CE8D281ECF4E}"/>
              </a:ext>
            </a:extLst>
          </p:cNvPr>
          <p:cNvSpPr txBox="1"/>
          <p:nvPr/>
        </p:nvSpPr>
        <p:spPr>
          <a:xfrm>
            <a:off x="1250813" y="2409490"/>
            <a:ext cx="6642373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[s--------] 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late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for school.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I am sometimes late for school.">
            <a:hlinkClick r:id="" action="ppaction://media"/>
            <a:extLst>
              <a:ext uri="{FF2B5EF4-FFF2-40B4-BE49-F238E27FC236}">
                <a16:creationId xmlns:a16="http://schemas.microsoft.com/office/drawing/2014/main" id="{A8F5AC8F-719C-47DD-5A9B-71F50F849A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65200" y="13922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6426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4C519-274D-A66E-F0B7-3449F1AD1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744B730-244A-E08C-C655-0582CAEB996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5E66DDB-B326-CF63-1629-B53D399AF6B9}"/>
              </a:ext>
            </a:extLst>
          </p:cNvPr>
          <p:cNvSpPr txBox="1"/>
          <p:nvPr/>
        </p:nvSpPr>
        <p:spPr>
          <a:xfrm>
            <a:off x="1543337" y="2321004"/>
            <a:ext cx="60573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時々 </a:t>
            </a:r>
            <a:r>
              <a:rPr kumimoji="1" lang="ja-JP" altLang="en-US" sz="48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遅れ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学校に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am sometimes late for school.">
            <a:hlinkClick r:id="" action="ppaction://media"/>
            <a:extLst>
              <a:ext uri="{FF2B5EF4-FFF2-40B4-BE49-F238E27FC236}">
                <a16:creationId xmlns:a16="http://schemas.microsoft.com/office/drawing/2014/main" id="{773A9A4A-7079-3404-C391-247E458CAD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65200" y="13922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3355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49544-C205-8CB1-D1D0-88722AE22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B718541-0614-BDC3-BA22-22F44FD44F1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8748619-C7E2-D52F-D834-F4D8417CADDB}"/>
              </a:ext>
            </a:extLst>
          </p:cNvPr>
          <p:cNvSpPr txBox="1"/>
          <p:nvPr/>
        </p:nvSpPr>
        <p:spPr>
          <a:xfrm>
            <a:off x="1995544" y="2409490"/>
            <a:ext cx="515291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 tall student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[l----]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That tall student looks tired.">
            <a:hlinkClick r:id="" action="ppaction://media"/>
            <a:extLst>
              <a:ext uri="{FF2B5EF4-FFF2-40B4-BE49-F238E27FC236}">
                <a16:creationId xmlns:a16="http://schemas.microsoft.com/office/drawing/2014/main" id="{6C172DCA-CE22-B4CE-386B-24920FAA9C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82688" y="17700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7898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E7163-D765-2D6E-E4E4-916A27F0E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6FEB209-6B48-3650-86F1-262BDE5322A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That tall student looks tired.">
            <a:hlinkClick r:id="" action="ppaction://media"/>
            <a:extLst>
              <a:ext uri="{FF2B5EF4-FFF2-40B4-BE49-F238E27FC236}">
                <a16:creationId xmlns:a16="http://schemas.microsoft.com/office/drawing/2014/main" id="{E262EB4E-A189-719C-14BE-EF34A6A8CB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82688" y="1770063"/>
            <a:ext cx="406400" cy="4064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35D00E-8507-7EF2-2FEA-1418C328AFF2}"/>
              </a:ext>
            </a:extLst>
          </p:cNvPr>
          <p:cNvSpPr txBox="1"/>
          <p:nvPr/>
        </p:nvSpPr>
        <p:spPr>
          <a:xfrm>
            <a:off x="228600" y="2321004"/>
            <a:ext cx="8686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あの背の高い生徒は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見えます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疲れているように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78660537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81697-26BD-5E14-69AB-0468836C6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D5CF634-1CA7-1B2A-1B5A-77BD589EB13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7285D56-85A3-EF5B-71DC-1EBF6E4119CE}"/>
              </a:ext>
            </a:extLst>
          </p:cNvPr>
          <p:cNvSpPr txBox="1"/>
          <p:nvPr/>
        </p:nvSpPr>
        <p:spPr>
          <a:xfrm>
            <a:off x="1995540" y="4128490"/>
            <a:ext cx="538420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Your grandfather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looks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young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8EF798B-104B-729F-8EE6-829718E087D6}"/>
              </a:ext>
            </a:extLst>
          </p:cNvPr>
          <p:cNvSpPr txBox="1"/>
          <p:nvPr/>
        </p:nvSpPr>
        <p:spPr>
          <a:xfrm>
            <a:off x="1397034" y="690490"/>
            <a:ext cx="63499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あなたのおじいさんは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見えます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若そうに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Your grandfather looks young.">
            <a:hlinkClick r:id="" action="ppaction://media"/>
            <a:extLst>
              <a:ext uri="{FF2B5EF4-FFF2-40B4-BE49-F238E27FC236}">
                <a16:creationId xmlns:a16="http://schemas.microsoft.com/office/drawing/2014/main" id="{955BBE39-997D-8731-F5F5-F49FFF5CDF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57263" y="11239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4132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05515-54D9-E598-E89E-CD1A1174F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5FD36DB-F306-06B8-B32D-982C65DC110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4FD90A-4F68-1F9C-6736-0981A8379378}"/>
              </a:ext>
            </a:extLst>
          </p:cNvPr>
          <p:cNvSpPr txBox="1"/>
          <p:nvPr/>
        </p:nvSpPr>
        <p:spPr>
          <a:xfrm>
            <a:off x="1896035" y="2409490"/>
            <a:ext cx="535193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Your grandfather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[l----]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y----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Your grandfather looks young.">
            <a:hlinkClick r:id="" action="ppaction://media"/>
            <a:extLst>
              <a:ext uri="{FF2B5EF4-FFF2-40B4-BE49-F238E27FC236}">
                <a16:creationId xmlns:a16="http://schemas.microsoft.com/office/drawing/2014/main" id="{8D30D928-4221-1A7F-D604-7366D4CA67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57263" y="11239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333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19160-90E8-356A-00AB-F5254AD10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E8484D1-6E0D-1162-A019-AE056607247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E44EDA8-F1A1-8BAF-5AA5-85AF6281FD94}"/>
              </a:ext>
            </a:extLst>
          </p:cNvPr>
          <p:cNvSpPr txBox="1"/>
          <p:nvPr/>
        </p:nvSpPr>
        <p:spPr>
          <a:xfrm>
            <a:off x="1397034" y="2321004"/>
            <a:ext cx="63499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あなたのおじいさんは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見えます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若そうに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Your grandfather looks young.">
            <a:hlinkClick r:id="" action="ppaction://media"/>
            <a:extLst>
              <a:ext uri="{FF2B5EF4-FFF2-40B4-BE49-F238E27FC236}">
                <a16:creationId xmlns:a16="http://schemas.microsoft.com/office/drawing/2014/main" id="{74A3345B-48B3-0E77-54F2-25A911881E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57263" y="11239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2871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16944</TotalTime>
  <Words>906</Words>
  <Application>Microsoft Office PowerPoint</Application>
  <PresentationFormat>画面に合わせる (4:3)</PresentationFormat>
  <Paragraphs>179</Paragraphs>
  <Slides>45</Slides>
  <Notes>36</Notes>
  <HiddenSlides>0</HiddenSlides>
  <MMClips>36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45</vt:i4>
      </vt:variant>
    </vt:vector>
  </HeadingPairs>
  <TitlesOfParts>
    <vt:vector size="52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2088</cp:revision>
  <cp:lastPrinted>2016-06-23T16:36:17Z</cp:lastPrinted>
  <dcterms:created xsi:type="dcterms:W3CDTF">2016-05-30T03:13:09Z</dcterms:created>
  <dcterms:modified xsi:type="dcterms:W3CDTF">2025-12-24T06:04:29Z</dcterms:modified>
</cp:coreProperties>
</file>