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72" r:id="rId2"/>
    <p:sldId id="3674" r:id="rId3"/>
    <p:sldId id="4214" r:id="rId4"/>
    <p:sldId id="4215" r:id="rId5"/>
    <p:sldId id="4216" r:id="rId6"/>
    <p:sldId id="4217" r:id="rId7"/>
    <p:sldId id="4218" r:id="rId8"/>
    <p:sldId id="3661" r:id="rId9"/>
    <p:sldId id="3681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4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ABC4E7D-588B-4E69-890E-D263CCC8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1758"/>
          <a:stretch/>
        </p:blipFill>
        <p:spPr>
          <a:xfrm>
            <a:off x="284173" y="993188"/>
            <a:ext cx="8575200" cy="74192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61B6E99-0B26-EE85-9F8E-C6F92F7BB600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59A975F-8002-851E-5B19-1C802EC41093}"/>
              </a:ext>
            </a:extLst>
          </p:cNvPr>
          <p:cNvSpPr txBox="1"/>
          <p:nvPr/>
        </p:nvSpPr>
        <p:spPr>
          <a:xfrm>
            <a:off x="537493" y="26045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Mike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「日本に」という意味をもち、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from America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「アメリカから」という意味をもち、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few years ago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「数年前に」という意味をもち、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came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A7786A8-E05D-C7AF-FAEB-E777169DD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80F2C74-1ABC-206B-057E-4CB01D6C18B8}"/>
              </a:ext>
            </a:extLst>
          </p:cNvPr>
          <p:cNvSpPr txBox="1"/>
          <p:nvPr/>
        </p:nvSpPr>
        <p:spPr>
          <a:xfrm>
            <a:off x="537493" y="1767406"/>
            <a:ext cx="4890849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マイクは２、３年前にアメリカから日本に来ました。</a:t>
            </a:r>
          </a:p>
        </p:txBody>
      </p:sp>
    </p:spTree>
    <p:extLst>
      <p:ext uri="{BB962C8B-B14F-4D97-AF65-F5344CB8AC3E}">
        <p14:creationId xmlns:p14="http://schemas.microsoft.com/office/powerpoint/2010/main" val="21391127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EBDB1-7F95-55C9-167F-41EB3EDC6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4B38744-631D-2EC0-2246-8CA3AE5F64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72" b="80282"/>
          <a:stretch/>
        </p:blipFill>
        <p:spPr>
          <a:xfrm>
            <a:off x="284173" y="906104"/>
            <a:ext cx="8575200" cy="78733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4AFEA20-D38C-8549-DD00-8C7EEC9279CF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8F4242F-55CC-09A8-ACF8-D45991FAC68D}"/>
              </a:ext>
            </a:extLst>
          </p:cNvPr>
          <p:cNvSpPr txBox="1"/>
          <p:nvPr/>
        </p:nvSpPr>
        <p:spPr>
          <a:xfrm>
            <a:off x="537493" y="2604561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said,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said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“When we paint the sun,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主語と動詞をふくむ節です。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paint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sun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「私たちは太陽を描くとき」という意味をもち、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usually use yellow.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use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yellow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usually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「たいてい」という意味をもち、動詞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3082911-C7CF-60F5-8596-50DC3E2D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F1BC13F-83BF-5182-71D3-87467AFA0390}"/>
              </a:ext>
            </a:extLst>
          </p:cNvPr>
          <p:cNvSpPr txBox="1"/>
          <p:nvPr/>
        </p:nvSpPr>
        <p:spPr>
          <a:xfrm>
            <a:off x="537494" y="1767406"/>
            <a:ext cx="703896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彼は言いました、「ぼくたちが太陽を描くとき、たいてい黄色を使います。</a:t>
            </a:r>
          </a:p>
        </p:txBody>
      </p:sp>
    </p:spTree>
    <p:extLst>
      <p:ext uri="{BB962C8B-B14F-4D97-AF65-F5344CB8AC3E}">
        <p14:creationId xmlns:p14="http://schemas.microsoft.com/office/powerpoint/2010/main" val="2975273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C097A-3342-AA78-9D01-D7A91D95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016C6239-04CC-F6D9-8499-33B21A3A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480" b="69346"/>
          <a:stretch/>
        </p:blipFill>
        <p:spPr>
          <a:xfrm>
            <a:off x="284173" y="906103"/>
            <a:ext cx="8575200" cy="73580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A7689F8-D27A-10E1-F750-E6564AE2AE58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4A8C7B7-42B4-89A5-5ABA-FDAF0A477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3B4AA21-CC83-E51C-B4F5-31AA9E99BBED}"/>
              </a:ext>
            </a:extLst>
          </p:cNvPr>
          <p:cNvSpPr txBox="1"/>
          <p:nvPr/>
        </p:nvSpPr>
        <p:spPr>
          <a:xfrm>
            <a:off x="537494" y="1767406"/>
            <a:ext cx="364262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でも日本では、ふつう赤を使います。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0967D3A-E66A-AD04-8884-4332B584131B}"/>
              </a:ext>
            </a:extLst>
          </p:cNvPr>
          <p:cNvSpPr txBox="1"/>
          <p:nvPr/>
        </p:nvSpPr>
        <p:spPr>
          <a:xfrm>
            <a:off x="537493" y="2604561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you usually use red in Japan.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red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usually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「たいてい」という意味をもち、動詞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「日本では」という意味をもち、動詞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410052141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BAB69C-A5F0-EEFA-7513-9AE9EBE6D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3CE90EC-B62C-8FE6-D0BB-1FCE6A1612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228" b="46584"/>
          <a:stretch/>
        </p:blipFill>
        <p:spPr>
          <a:xfrm>
            <a:off x="284173" y="753036"/>
            <a:ext cx="8575200" cy="17272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DC194D5-57A2-ED93-7093-958A1A809B43}"/>
              </a:ext>
            </a:extLst>
          </p:cNvPr>
          <p:cNvSpPr/>
          <p:nvPr/>
        </p:nvSpPr>
        <p:spPr>
          <a:xfrm>
            <a:off x="0" y="3145697"/>
            <a:ext cx="9144000" cy="3712303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EDBE76F-FE48-658D-C0D9-155927180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3492FC8-2196-4ABA-244B-097E068A2041}"/>
              </a:ext>
            </a:extLst>
          </p:cNvPr>
          <p:cNvSpPr txBox="1"/>
          <p:nvPr/>
        </p:nvSpPr>
        <p:spPr>
          <a:xfrm>
            <a:off x="537493" y="2557193"/>
            <a:ext cx="773565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そしてアメリカの多くの人々は月に白を使いますが、日本人は黄色を使います。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3B50CBB-4CCA-A673-D24A-2CA987EF274A}"/>
              </a:ext>
            </a:extLst>
          </p:cNvPr>
          <p:cNvSpPr txBox="1"/>
          <p:nvPr/>
        </p:nvSpPr>
        <p:spPr>
          <a:xfrm>
            <a:off x="537493" y="3328461"/>
            <a:ext cx="8069014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⑤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a lot of people in America use white for the moon,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white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America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lot of people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for the moon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「月（のため）に」という意味をもち、動詞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⑥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Japanese people use yellow.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Japanese people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use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yellow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857586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3DB1-26A1-ED56-80CA-2FE7BCB89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3E9A8AF-5AF6-9DBA-461A-C3E8939321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609" b="21913"/>
          <a:stretch/>
        </p:blipFill>
        <p:spPr>
          <a:xfrm>
            <a:off x="284173" y="685047"/>
            <a:ext cx="8575200" cy="184331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B037E89-8D4D-A704-3EE3-E8127233CF0D}"/>
              </a:ext>
            </a:extLst>
          </p:cNvPr>
          <p:cNvSpPr/>
          <p:nvPr/>
        </p:nvSpPr>
        <p:spPr>
          <a:xfrm>
            <a:off x="0" y="3253120"/>
            <a:ext cx="9144000" cy="360488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245F8558-EC65-1D85-0854-EFC67B095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FF35D07-42B8-2FD7-1C82-F69F0F193F2A}"/>
              </a:ext>
            </a:extLst>
          </p:cNvPr>
          <p:cNvSpPr txBox="1"/>
          <p:nvPr/>
        </p:nvSpPr>
        <p:spPr>
          <a:xfrm>
            <a:off x="537494" y="2537886"/>
            <a:ext cx="8214620" cy="646331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また、日本では虹は７色ですが、多くのアメリカの子どもたちはそれが６色だと思っています。」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AAA7D91-56B4-5229-6578-9AFB2738CF94}"/>
              </a:ext>
            </a:extLst>
          </p:cNvPr>
          <p:cNvSpPr txBox="1"/>
          <p:nvPr/>
        </p:nvSpPr>
        <p:spPr>
          <a:xfrm>
            <a:off x="537493" y="3261786"/>
            <a:ext cx="832188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⑦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Also a rainbow has seven colors in Japan,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rainbow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seven colors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Japan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「日本では」という意味をもち、動詞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⑧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a lot of American children think it has six.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lot of American children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think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it has six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has six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は主語と動詞をふくむ節（名詞節）です。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has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six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six = six colors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です。</a:t>
            </a:r>
          </a:p>
        </p:txBody>
      </p:sp>
    </p:spTree>
    <p:extLst>
      <p:ext uri="{BB962C8B-B14F-4D97-AF65-F5344CB8AC3E}">
        <p14:creationId xmlns:p14="http://schemas.microsoft.com/office/powerpoint/2010/main" val="205416323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DB164-C88C-0FE6-AA52-8A65347C3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26732477-A926-43F5-6699-F27A2F6B3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73" y="993188"/>
            <a:ext cx="8575200" cy="651735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11D19DC-41A8-DFBA-B81B-069B4E20D1B4}"/>
              </a:ext>
            </a:extLst>
          </p:cNvPr>
          <p:cNvSpPr/>
          <p:nvPr/>
        </p:nvSpPr>
        <p:spPr>
          <a:xfrm>
            <a:off x="0" y="2355910"/>
            <a:ext cx="9144000" cy="4502089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2198F44-A26B-0F32-959A-9000E282E949}"/>
              </a:ext>
            </a:extLst>
          </p:cNvPr>
          <p:cNvSpPr txBox="1"/>
          <p:nvPr/>
        </p:nvSpPr>
        <p:spPr>
          <a:xfrm>
            <a:off x="537493" y="2461686"/>
            <a:ext cx="8069014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Comparing different views between two countries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fun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Comparing different views between two countries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「２つの国の異なる考えを比較すること」という意味で、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between two countries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different views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Comparing different views between two countries = fun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fun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Comparing different views between two countries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の性質を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説明する補語になっています。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023DAA7-04C8-A788-FD31-7FEC84623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5EF8B98-E011-7F2B-A1CE-D2D693CEFB32}"/>
              </a:ext>
            </a:extLst>
          </p:cNvPr>
          <p:cNvSpPr txBox="1"/>
          <p:nvPr/>
        </p:nvSpPr>
        <p:spPr>
          <a:xfrm>
            <a:off x="537494" y="1767406"/>
            <a:ext cx="536982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２つの国の異なる考えを比較するのはおもしろいです。</a:t>
            </a:r>
          </a:p>
        </p:txBody>
      </p:sp>
    </p:spTree>
    <p:extLst>
      <p:ext uri="{BB962C8B-B14F-4D97-AF65-F5344CB8AC3E}">
        <p14:creationId xmlns:p14="http://schemas.microsoft.com/office/powerpoint/2010/main" val="349925651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AFB38-8D11-360D-BD64-3CC592B43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CDEA442-D1BE-2E5D-BD7C-9E8C12175852}"/>
              </a:ext>
            </a:extLst>
          </p:cNvPr>
          <p:cNvSpPr txBox="1"/>
          <p:nvPr/>
        </p:nvSpPr>
        <p:spPr>
          <a:xfrm>
            <a:off x="446847" y="2037213"/>
            <a:ext cx="844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語順を意識しながら</a:t>
            </a:r>
            <a:endParaRPr kumimoji="1" lang="en-US" altLang="ja-JP" sz="54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just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音声を聞いてみましょう。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FEEE4E7-8BC6-2A5F-9992-08A49D4A3BD3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75844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07AF-B6C4-11E3-E5FC-AA672C3510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A468B55-0853-5E17-740D-AD6E364A9D8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AS_G2_14_09_reading_str">
            <a:hlinkClick r:id="" action="ppaction://media"/>
            <a:extLst>
              <a:ext uri="{FF2B5EF4-FFF2-40B4-BE49-F238E27FC236}">
                <a16:creationId xmlns:a16="http://schemas.microsoft.com/office/drawing/2014/main" id="{3B46DC1D-40F7-7AA2-3D57-495469D5FE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12350" y="2530475"/>
            <a:ext cx="406400" cy="4064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0D4E9DA4-B035-C79C-B05F-E2874DEB3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614" y="31251"/>
            <a:ext cx="6466772" cy="679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7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16944</TotalTime>
  <Words>833</Words>
  <Application>Microsoft Office PowerPoint</Application>
  <PresentationFormat>画面に合わせる (4:3)</PresentationFormat>
  <Paragraphs>71</Paragraphs>
  <Slides>9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ＭＳ Ｐゴシック</vt:lpstr>
      <vt:lpstr>ＭＳ Ｐ明朝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2088</cp:revision>
  <cp:lastPrinted>2016-06-23T16:36:17Z</cp:lastPrinted>
  <dcterms:created xsi:type="dcterms:W3CDTF">2016-05-30T03:13:09Z</dcterms:created>
  <dcterms:modified xsi:type="dcterms:W3CDTF">2025-12-24T06:06:31Z</dcterms:modified>
</cp:coreProperties>
</file>