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9516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形容詞・副詞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7754F5D4-52F3-018A-F80B-F0D64B55B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形容詞・副詞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「アメリカの子どもたちは、虹は７色だと思っています」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4_05_reading_s1_1">
            <a:hlinkClick r:id="" action="ppaction://media"/>
            <a:extLst>
              <a:ext uri="{FF2B5EF4-FFF2-40B4-BE49-F238E27FC236}">
                <a16:creationId xmlns:a16="http://schemas.microsoft.com/office/drawing/2014/main" id="{4DDBC2D8-171E-BB5E-C1BD-8AD18AB46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12400" y="3711575"/>
            <a:ext cx="406400" cy="406400"/>
          </a:xfrm>
          <a:prstGeom prst="rect">
            <a:avLst/>
          </a:prstGeom>
        </p:spPr>
      </p:pic>
      <p:pic>
        <p:nvPicPr>
          <p:cNvPr id="8" name="AS_G2_14_06_reading_s1_2">
            <a:hlinkClick r:id="" action="ppaction://media"/>
            <a:extLst>
              <a:ext uri="{FF2B5EF4-FFF2-40B4-BE49-F238E27FC236}">
                <a16:creationId xmlns:a16="http://schemas.microsoft.com/office/drawing/2014/main" id="{D7FDEAF0-5176-EE47-DAD0-700B77EA21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6943" y="371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9CEF55B-E8D7-45A5-6D02-71777E5EF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66960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636562" y="15611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14_07_reading_s2">
            <a:hlinkClick r:id="" action="ppaction://media"/>
            <a:extLst>
              <a:ext uri="{FF2B5EF4-FFF2-40B4-BE49-F238E27FC236}">
                <a16:creationId xmlns:a16="http://schemas.microsoft.com/office/drawing/2014/main" id="{8B29F6CD-AEDC-E3E6-7B18-F86C1291D1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825" y="4940300"/>
            <a:ext cx="406400" cy="406400"/>
          </a:xfrm>
          <a:prstGeom prst="rect">
            <a:avLst/>
          </a:prstGeom>
        </p:spPr>
      </p:pic>
      <p:pic>
        <p:nvPicPr>
          <p:cNvPr id="4" name="AS_G2_14_07_reading_s2">
            <a:hlinkClick r:id="" action="ppaction://media"/>
            <a:extLst>
              <a:ext uri="{FF2B5EF4-FFF2-40B4-BE49-F238E27FC236}">
                <a16:creationId xmlns:a16="http://schemas.microsoft.com/office/drawing/2014/main" id="{DC8BC096-E57D-2AA1-00B4-FFC1E4CEAF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2825" y="421640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87272C-3CF4-D40B-F783-4B2021335650}"/>
              </a:ext>
            </a:extLst>
          </p:cNvPr>
          <p:cNvCxnSpPr/>
          <p:nvPr/>
        </p:nvCxnSpPr>
        <p:spPr>
          <a:xfrm flipH="1">
            <a:off x="2760512" y="1561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09BE698-BFA4-FB23-9B16-B541DC0EE95F}"/>
              </a:ext>
            </a:extLst>
          </p:cNvPr>
          <p:cNvCxnSpPr/>
          <p:nvPr/>
        </p:nvCxnSpPr>
        <p:spPr>
          <a:xfrm flipH="1">
            <a:off x="4505739" y="15611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21F724C-9DAE-8FF2-D3A2-787E6943C665}"/>
              </a:ext>
            </a:extLst>
          </p:cNvPr>
          <p:cNvCxnSpPr/>
          <p:nvPr/>
        </p:nvCxnSpPr>
        <p:spPr>
          <a:xfrm flipH="1">
            <a:off x="6704322" y="15611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0A2AC41-8477-E554-C7DB-7AED9EA4C6AB}"/>
              </a:ext>
            </a:extLst>
          </p:cNvPr>
          <p:cNvCxnSpPr/>
          <p:nvPr/>
        </p:nvCxnSpPr>
        <p:spPr>
          <a:xfrm flipH="1">
            <a:off x="7923522" y="15611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7BDF4FE-3FA8-D2F5-EF76-1BC08629002E}"/>
              </a:ext>
            </a:extLst>
          </p:cNvPr>
          <p:cNvCxnSpPr>
            <a:cxnSpLocks/>
          </p:cNvCxnSpPr>
          <p:nvPr/>
        </p:nvCxnSpPr>
        <p:spPr>
          <a:xfrm flipH="1">
            <a:off x="1389372" y="21706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F0805E8-A869-2EFC-B7ED-B3F6A70E3C20}"/>
              </a:ext>
            </a:extLst>
          </p:cNvPr>
          <p:cNvCxnSpPr>
            <a:cxnSpLocks/>
          </p:cNvCxnSpPr>
          <p:nvPr/>
        </p:nvCxnSpPr>
        <p:spPr>
          <a:xfrm flipH="1">
            <a:off x="2522847" y="217068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BD360ED-DA3E-3E9A-7030-9AE9B6593284}"/>
              </a:ext>
            </a:extLst>
          </p:cNvPr>
          <p:cNvCxnSpPr>
            <a:cxnSpLocks/>
          </p:cNvCxnSpPr>
          <p:nvPr/>
        </p:nvCxnSpPr>
        <p:spPr>
          <a:xfrm flipH="1">
            <a:off x="4543838" y="21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BD79701-550E-447E-B62B-DBA7B4E557B8}"/>
              </a:ext>
            </a:extLst>
          </p:cNvPr>
          <p:cNvCxnSpPr>
            <a:cxnSpLocks/>
          </p:cNvCxnSpPr>
          <p:nvPr/>
        </p:nvCxnSpPr>
        <p:spPr>
          <a:xfrm flipH="1">
            <a:off x="5462470" y="21706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7F79CD2C-0F34-EB71-B086-9DEFCCF65AED}"/>
              </a:ext>
            </a:extLst>
          </p:cNvPr>
          <p:cNvCxnSpPr>
            <a:cxnSpLocks/>
          </p:cNvCxnSpPr>
          <p:nvPr/>
        </p:nvCxnSpPr>
        <p:spPr>
          <a:xfrm flipH="1">
            <a:off x="6178330" y="217068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57EE5177-784A-64E8-7CE3-B861218FC8DB}"/>
              </a:ext>
            </a:extLst>
          </p:cNvPr>
          <p:cNvCxnSpPr>
            <a:cxnSpLocks/>
          </p:cNvCxnSpPr>
          <p:nvPr/>
        </p:nvCxnSpPr>
        <p:spPr>
          <a:xfrm flipH="1">
            <a:off x="8317197" y="21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077797DE-29DD-EFCB-F868-042DA736B83C}"/>
              </a:ext>
            </a:extLst>
          </p:cNvPr>
          <p:cNvCxnSpPr>
            <a:cxnSpLocks/>
          </p:cNvCxnSpPr>
          <p:nvPr/>
        </p:nvCxnSpPr>
        <p:spPr>
          <a:xfrm flipH="1">
            <a:off x="8762870" y="21729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24CD1B3-6CEF-C20B-F6E5-110EBAAC0A52}"/>
              </a:ext>
            </a:extLst>
          </p:cNvPr>
          <p:cNvCxnSpPr>
            <a:cxnSpLocks/>
          </p:cNvCxnSpPr>
          <p:nvPr/>
        </p:nvCxnSpPr>
        <p:spPr>
          <a:xfrm flipH="1">
            <a:off x="1455632" y="27914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3EEEA98-9663-831C-14D9-8B0884957001}"/>
              </a:ext>
            </a:extLst>
          </p:cNvPr>
          <p:cNvCxnSpPr>
            <a:cxnSpLocks/>
          </p:cNvCxnSpPr>
          <p:nvPr/>
        </p:nvCxnSpPr>
        <p:spPr>
          <a:xfrm flipH="1">
            <a:off x="2203645" y="27914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3FC054C-9329-D643-85D1-8A5100C2FD3C}"/>
              </a:ext>
            </a:extLst>
          </p:cNvPr>
          <p:cNvCxnSpPr>
            <a:cxnSpLocks/>
          </p:cNvCxnSpPr>
          <p:nvPr/>
        </p:nvCxnSpPr>
        <p:spPr>
          <a:xfrm flipH="1">
            <a:off x="4232470" y="27914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39C4BE46-6206-89C0-B519-6F8BE79313EE}"/>
              </a:ext>
            </a:extLst>
          </p:cNvPr>
          <p:cNvCxnSpPr>
            <a:cxnSpLocks/>
          </p:cNvCxnSpPr>
          <p:nvPr/>
        </p:nvCxnSpPr>
        <p:spPr>
          <a:xfrm flipH="1">
            <a:off x="5720551" y="27914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0064536-C3F8-B459-30F9-13A196170E06}"/>
              </a:ext>
            </a:extLst>
          </p:cNvPr>
          <p:cNvCxnSpPr>
            <a:cxnSpLocks/>
          </p:cNvCxnSpPr>
          <p:nvPr/>
        </p:nvCxnSpPr>
        <p:spPr>
          <a:xfrm flipH="1">
            <a:off x="7004919" y="27914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55C1ABF-85A0-BCC3-C16B-7CC318500C31}"/>
              </a:ext>
            </a:extLst>
          </p:cNvPr>
          <p:cNvCxnSpPr>
            <a:cxnSpLocks/>
          </p:cNvCxnSpPr>
          <p:nvPr/>
        </p:nvCxnSpPr>
        <p:spPr>
          <a:xfrm flipH="1">
            <a:off x="8696609" y="27914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000E4BB-EFC1-3FCB-5218-260B19A3B56E}"/>
              </a:ext>
            </a:extLst>
          </p:cNvPr>
          <p:cNvCxnSpPr>
            <a:cxnSpLocks/>
          </p:cNvCxnSpPr>
          <p:nvPr/>
        </p:nvCxnSpPr>
        <p:spPr>
          <a:xfrm flipH="1">
            <a:off x="724184" y="34125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420F2F9-4C8D-D685-70B6-646516B8073A}"/>
              </a:ext>
            </a:extLst>
          </p:cNvPr>
          <p:cNvCxnSpPr>
            <a:cxnSpLocks/>
          </p:cNvCxnSpPr>
          <p:nvPr/>
        </p:nvCxnSpPr>
        <p:spPr>
          <a:xfrm flipH="1">
            <a:off x="3248309" y="34125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5BFA8EAF-5B47-73E7-1202-3BFAEC047BD2}"/>
              </a:ext>
            </a:extLst>
          </p:cNvPr>
          <p:cNvCxnSpPr>
            <a:cxnSpLocks/>
          </p:cNvCxnSpPr>
          <p:nvPr/>
        </p:nvCxnSpPr>
        <p:spPr>
          <a:xfrm flipH="1">
            <a:off x="4213289" y="34171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AEABC6D3-67F5-AD89-9397-9CA3B84F311D}"/>
              </a:ext>
            </a:extLst>
          </p:cNvPr>
          <p:cNvCxnSpPr>
            <a:cxnSpLocks/>
          </p:cNvCxnSpPr>
          <p:nvPr/>
        </p:nvCxnSpPr>
        <p:spPr>
          <a:xfrm flipH="1">
            <a:off x="5027562" y="34125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60E4AC6F-00B0-FCA1-FF16-181EC7F14160}"/>
              </a:ext>
            </a:extLst>
          </p:cNvPr>
          <p:cNvCxnSpPr>
            <a:cxnSpLocks/>
          </p:cNvCxnSpPr>
          <p:nvPr/>
        </p:nvCxnSpPr>
        <p:spPr>
          <a:xfrm flipH="1">
            <a:off x="6836843" y="3412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828FF3E5-B2BD-7A76-EBD1-B7A865AC5B4B}"/>
              </a:ext>
            </a:extLst>
          </p:cNvPr>
          <p:cNvCxnSpPr>
            <a:cxnSpLocks/>
          </p:cNvCxnSpPr>
          <p:nvPr/>
        </p:nvCxnSpPr>
        <p:spPr>
          <a:xfrm flipH="1">
            <a:off x="8466030" y="3412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60B747A-4F72-BD8E-9F08-3E29A600864B}"/>
              </a:ext>
            </a:extLst>
          </p:cNvPr>
          <p:cNvCxnSpPr>
            <a:cxnSpLocks/>
          </p:cNvCxnSpPr>
          <p:nvPr/>
        </p:nvCxnSpPr>
        <p:spPr>
          <a:xfrm flipH="1">
            <a:off x="1055580" y="40130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C78FF1F-0A71-4C9F-87F3-D1B9B905F54D}"/>
              </a:ext>
            </a:extLst>
          </p:cNvPr>
          <p:cNvCxnSpPr>
            <a:cxnSpLocks/>
          </p:cNvCxnSpPr>
          <p:nvPr/>
        </p:nvCxnSpPr>
        <p:spPr>
          <a:xfrm flipH="1">
            <a:off x="1576932" y="40098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76E0D6EA-349E-DD66-D612-A1149025294C}"/>
              </a:ext>
            </a:extLst>
          </p:cNvPr>
          <p:cNvCxnSpPr>
            <a:cxnSpLocks/>
          </p:cNvCxnSpPr>
          <p:nvPr/>
        </p:nvCxnSpPr>
        <p:spPr>
          <a:xfrm flipH="1">
            <a:off x="5011880" y="40162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8F67447-9966-56D0-2C66-7F2FD8DF07B4}"/>
              </a:ext>
            </a:extLst>
          </p:cNvPr>
          <p:cNvCxnSpPr>
            <a:cxnSpLocks/>
          </p:cNvCxnSpPr>
          <p:nvPr/>
        </p:nvCxnSpPr>
        <p:spPr>
          <a:xfrm flipH="1">
            <a:off x="5766123" y="40162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D810D72-DAB0-7FFE-238C-FE85207816C8}"/>
              </a:ext>
            </a:extLst>
          </p:cNvPr>
          <p:cNvCxnSpPr>
            <a:cxnSpLocks/>
          </p:cNvCxnSpPr>
          <p:nvPr/>
        </p:nvCxnSpPr>
        <p:spPr>
          <a:xfrm flipH="1">
            <a:off x="7243986" y="40098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B8445527-3AE0-9FB3-9C2E-C0802E15D847}"/>
              </a:ext>
            </a:extLst>
          </p:cNvPr>
          <p:cNvCxnSpPr>
            <a:cxnSpLocks/>
          </p:cNvCxnSpPr>
          <p:nvPr/>
        </p:nvCxnSpPr>
        <p:spPr>
          <a:xfrm flipH="1">
            <a:off x="2175069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E0959C3-2A57-1DEB-7276-91416B156079}"/>
              </a:ext>
            </a:extLst>
          </p:cNvPr>
          <p:cNvCxnSpPr>
            <a:cxnSpLocks/>
          </p:cNvCxnSpPr>
          <p:nvPr/>
        </p:nvCxnSpPr>
        <p:spPr>
          <a:xfrm flipH="1">
            <a:off x="4945619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0CAF3FD1-D2DD-760C-1F72-6037ECCF38E5}"/>
              </a:ext>
            </a:extLst>
          </p:cNvPr>
          <p:cNvCxnSpPr>
            <a:cxnSpLocks/>
          </p:cNvCxnSpPr>
          <p:nvPr/>
        </p:nvCxnSpPr>
        <p:spPr>
          <a:xfrm flipH="1">
            <a:off x="5864326" y="46228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EBCFE5-CB40-4933-A961-7EB0CCF15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5484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4_10_reading_s3">
            <a:hlinkClick r:id="" action="ppaction://media"/>
            <a:extLst>
              <a:ext uri="{FF2B5EF4-FFF2-40B4-BE49-F238E27FC236}">
                <a16:creationId xmlns:a16="http://schemas.microsoft.com/office/drawing/2014/main" id="{2DE55D2A-2052-1F0E-6276-CE52671E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0425" y="1073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9F12566-E19A-3EEE-CCC6-628268111AF2}"/>
              </a:ext>
            </a:extLst>
          </p:cNvPr>
          <p:cNvSpPr/>
          <p:nvPr/>
        </p:nvSpPr>
        <p:spPr>
          <a:xfrm>
            <a:off x="863833" y="2872443"/>
            <a:ext cx="75754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9A077D-C46B-FD92-C2C0-8EA5E94BEEEC}"/>
              </a:ext>
            </a:extLst>
          </p:cNvPr>
          <p:cNvSpPr/>
          <p:nvPr/>
        </p:nvSpPr>
        <p:spPr>
          <a:xfrm>
            <a:off x="620817" y="3266456"/>
            <a:ext cx="421963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641E7C-A21E-50DA-5599-1FCC89D66FC7}"/>
              </a:ext>
            </a:extLst>
          </p:cNvPr>
          <p:cNvSpPr/>
          <p:nvPr/>
        </p:nvSpPr>
        <p:spPr>
          <a:xfrm>
            <a:off x="863833" y="3989322"/>
            <a:ext cx="57299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E22D1E2-E5EE-01ED-A9D7-7FEDEC1A6E12}"/>
              </a:ext>
            </a:extLst>
          </p:cNvPr>
          <p:cNvSpPr/>
          <p:nvPr/>
        </p:nvSpPr>
        <p:spPr>
          <a:xfrm>
            <a:off x="863833" y="4712188"/>
            <a:ext cx="75754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38BBB73-A79A-A555-8CEE-9FFF68D778B5}"/>
              </a:ext>
            </a:extLst>
          </p:cNvPr>
          <p:cNvSpPr/>
          <p:nvPr/>
        </p:nvSpPr>
        <p:spPr>
          <a:xfrm>
            <a:off x="620818" y="5106201"/>
            <a:ext cx="236566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41021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・形容詞は名詞や代名詞を説明したり、動詞の後に置いて主語や目的語を説明したりする。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・説明するものが数えられる名詞か数えられない名詞かで、使う形容詞が異なることがある。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・副詞は動詞、形容詞、他の副詞を説明する。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・頻度を表す副詞の位置はふつう一般動詞の前、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動詞・助動詞の後に置く。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06F07E-9A15-FDF5-397A-9828ABBCF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5484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FCF2F29-4531-867D-7ACD-B80759149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5484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7DC669-6BB1-61FD-AA4C-DFE31CCCB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1132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46DA56-93BB-5491-BAB7-129BEC6A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27150"/>
            <a:ext cx="8586000" cy="482099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2_14_01_kihon">
            <a:hlinkClick r:id="" action="ppaction://media"/>
            <a:extLst>
              <a:ext uri="{FF2B5EF4-FFF2-40B4-BE49-F238E27FC236}">
                <a16:creationId xmlns:a16="http://schemas.microsoft.com/office/drawing/2014/main" id="{B69D30FC-3708-0F2A-B082-7E64CA1F9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C5C186A-5A09-FEDD-8C44-3F92C15EEA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47153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397857" y="1844400"/>
            <a:ext cx="1969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few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2_14_12_reading_s6_2">
            <a:hlinkClick r:id="" action="ppaction://media"/>
            <a:extLst>
              <a:ext uri="{FF2B5EF4-FFF2-40B4-BE49-F238E27FC236}">
                <a16:creationId xmlns:a16="http://schemas.microsoft.com/office/drawing/2014/main" id="{D964B654-DC08-763D-CA3C-7777895E4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6042" y="3709371"/>
            <a:ext cx="406400" cy="406400"/>
          </a:xfrm>
          <a:prstGeom prst="rect">
            <a:avLst/>
          </a:prstGeom>
        </p:spPr>
      </p:pic>
      <p:pic>
        <p:nvPicPr>
          <p:cNvPr id="3" name="AS_G2_14_11_reading_s6_1">
            <a:hlinkClick r:id="" action="ppaction://media"/>
            <a:extLst>
              <a:ext uri="{FF2B5EF4-FFF2-40B4-BE49-F238E27FC236}">
                <a16:creationId xmlns:a16="http://schemas.microsoft.com/office/drawing/2014/main" id="{CA43D9C5-E4DF-D82A-BC73-45F9FEDCFB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6042" y="4547635"/>
            <a:ext cx="406400" cy="406400"/>
          </a:xfrm>
          <a:prstGeom prst="rect">
            <a:avLst/>
          </a:prstGeom>
        </p:spPr>
      </p:pic>
      <p:pic>
        <p:nvPicPr>
          <p:cNvPr id="7" name="AS_G2_14_11_reading_s6_1">
            <a:hlinkClick r:id="" action="ppaction://media"/>
            <a:extLst>
              <a:ext uri="{FF2B5EF4-FFF2-40B4-BE49-F238E27FC236}">
                <a16:creationId xmlns:a16="http://schemas.microsoft.com/office/drawing/2014/main" id="{2BB7687B-38CE-45CF-7D63-800E98F04B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6908" y="3069377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2184F7F-913B-81E7-0D82-DAD771D4ABE9}"/>
              </a:ext>
            </a:extLst>
          </p:cNvPr>
          <p:cNvSpPr txBox="1"/>
          <p:nvPr/>
        </p:nvSpPr>
        <p:spPr>
          <a:xfrm>
            <a:off x="3765194" y="2359587"/>
            <a:ext cx="9853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paint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C62909B-9F72-852D-F10A-8377C1FECF1D}"/>
              </a:ext>
            </a:extLst>
          </p:cNvPr>
          <p:cNvSpPr txBox="1"/>
          <p:nvPr/>
        </p:nvSpPr>
        <p:spPr>
          <a:xfrm>
            <a:off x="7191375" y="2359587"/>
            <a:ext cx="1257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usually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DBD29EF-2C66-4B58-245A-137A8655070A}"/>
              </a:ext>
            </a:extLst>
          </p:cNvPr>
          <p:cNvSpPr txBox="1"/>
          <p:nvPr/>
        </p:nvSpPr>
        <p:spPr>
          <a:xfrm>
            <a:off x="704850" y="2866936"/>
            <a:ext cx="72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44C4166-F901-63CD-13B5-C6F7B086BA71}"/>
              </a:ext>
            </a:extLst>
          </p:cNvPr>
          <p:cNvSpPr txBox="1"/>
          <p:nvPr/>
        </p:nvSpPr>
        <p:spPr>
          <a:xfrm>
            <a:off x="5801361" y="2866936"/>
            <a:ext cx="7202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F50B1C4-C9E6-41F6-A5DE-00B6931C448D}"/>
              </a:ext>
            </a:extLst>
          </p:cNvPr>
          <p:cNvSpPr txBox="1"/>
          <p:nvPr/>
        </p:nvSpPr>
        <p:spPr>
          <a:xfrm>
            <a:off x="955044" y="3409289"/>
            <a:ext cx="32359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lot 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622FA2C-41AE-ACDA-D5C0-A88DB996AAFC}"/>
              </a:ext>
            </a:extLst>
          </p:cNvPr>
          <p:cNvSpPr txBox="1"/>
          <p:nvPr/>
        </p:nvSpPr>
        <p:spPr>
          <a:xfrm>
            <a:off x="1238594" y="3927605"/>
            <a:ext cx="11426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C74C50-2052-ACF6-1384-22FF34AA6B54}"/>
              </a:ext>
            </a:extLst>
          </p:cNvPr>
          <p:cNvSpPr txBox="1"/>
          <p:nvPr/>
        </p:nvSpPr>
        <p:spPr>
          <a:xfrm>
            <a:off x="6353423" y="3925897"/>
            <a:ext cx="1257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yellow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3D68773-9583-28C5-3082-8E2CCCD0D54B}"/>
              </a:ext>
            </a:extLst>
          </p:cNvPr>
          <p:cNvSpPr txBox="1"/>
          <p:nvPr/>
        </p:nvSpPr>
        <p:spPr>
          <a:xfrm>
            <a:off x="3089955" y="4450753"/>
            <a:ext cx="3263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          colors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71CB628-44DE-07F8-3940-F02E4DA9F544}"/>
              </a:ext>
            </a:extLst>
          </p:cNvPr>
          <p:cNvSpPr txBox="1"/>
          <p:nvPr/>
        </p:nvSpPr>
        <p:spPr>
          <a:xfrm>
            <a:off x="3089955" y="4975465"/>
            <a:ext cx="13772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7C84889-E01E-5BEB-5B45-9C9C44C6C43B}"/>
              </a:ext>
            </a:extLst>
          </p:cNvPr>
          <p:cNvSpPr txBox="1"/>
          <p:nvPr/>
        </p:nvSpPr>
        <p:spPr>
          <a:xfrm>
            <a:off x="832530" y="5492217"/>
            <a:ext cx="2853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different    views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4_14_reading_s7_1">
            <a:hlinkClick r:id="" action="ppaction://media"/>
            <a:extLst>
              <a:ext uri="{FF2B5EF4-FFF2-40B4-BE49-F238E27FC236}">
                <a16:creationId xmlns:a16="http://schemas.microsoft.com/office/drawing/2014/main" id="{7A3D49D1-5F32-A56F-4F5E-02B28FD90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547" y="3606239"/>
            <a:ext cx="406400" cy="406400"/>
          </a:xfrm>
          <a:prstGeom prst="rect">
            <a:avLst/>
          </a:prstGeom>
        </p:spPr>
      </p:pic>
      <p:pic>
        <p:nvPicPr>
          <p:cNvPr id="3" name="AS_G2_14_15_reading_s7_2">
            <a:hlinkClick r:id="" action="ppaction://media"/>
            <a:extLst>
              <a:ext uri="{FF2B5EF4-FFF2-40B4-BE49-F238E27FC236}">
                <a16:creationId xmlns:a16="http://schemas.microsoft.com/office/drawing/2014/main" id="{0B133C84-0297-CE9C-FFA1-DDD8D071F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547" y="4597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4_16_reading_s8_1">
            <a:hlinkClick r:id="" action="ppaction://media"/>
            <a:extLst>
              <a:ext uri="{FF2B5EF4-FFF2-40B4-BE49-F238E27FC236}">
                <a16:creationId xmlns:a16="http://schemas.microsoft.com/office/drawing/2014/main" id="{799779E3-6692-E3FF-A6C5-0977D405F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963" y="1093788"/>
            <a:ext cx="406400" cy="406400"/>
          </a:xfrm>
          <a:prstGeom prst="rect">
            <a:avLst/>
          </a:prstGeom>
        </p:spPr>
      </p:pic>
      <p:pic>
        <p:nvPicPr>
          <p:cNvPr id="25" name="AS_G2_14_17_reading_s8_2">
            <a:hlinkClick r:id="" action="ppaction://media"/>
            <a:extLst>
              <a:ext uri="{FF2B5EF4-FFF2-40B4-BE49-F238E27FC236}">
                <a16:creationId xmlns:a16="http://schemas.microsoft.com/office/drawing/2014/main" id="{7F5B213E-F551-F9A3-FE4B-101F61514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0484" y="1875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10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ときどき～します。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8952338-0B1B-52A1-D40C-9BE85CD0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9CE43C7-2078-7979-A5A8-37D49F521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072547" y="3337169"/>
            <a:ext cx="449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write     letters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14_03_kihon_t_1">
            <a:hlinkClick r:id="" action="ppaction://media"/>
            <a:extLst>
              <a:ext uri="{FF2B5EF4-FFF2-40B4-BE49-F238E27FC236}">
                <a16:creationId xmlns:a16="http://schemas.microsoft.com/office/drawing/2014/main" id="{1B01737C-D3BD-BB24-52E7-DA1BB3CD90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1605308"/>
            <a:ext cx="406400" cy="406400"/>
          </a:xfrm>
          <a:prstGeom prst="rect">
            <a:avLst/>
          </a:prstGeom>
        </p:spPr>
      </p:pic>
      <p:pic>
        <p:nvPicPr>
          <p:cNvPr id="12" name="AS_G2_14_03_kihon_t_1">
            <a:hlinkClick r:id="" action="ppaction://media"/>
            <a:extLst>
              <a:ext uri="{FF2B5EF4-FFF2-40B4-BE49-F238E27FC236}">
                <a16:creationId xmlns:a16="http://schemas.microsoft.com/office/drawing/2014/main" id="{DDC6969D-62E2-12F4-E998-0C2D66726D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69090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97FE9C-EDEA-5B62-4B1A-42FCAD72D82D}"/>
              </a:ext>
            </a:extLst>
          </p:cNvPr>
          <p:cNvSpPr txBox="1"/>
          <p:nvPr/>
        </p:nvSpPr>
        <p:spPr>
          <a:xfrm>
            <a:off x="1072547" y="4559217"/>
            <a:ext cx="491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take   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8E6D20-76E7-BF43-1DE4-10196DF1EA26}"/>
              </a:ext>
            </a:extLst>
          </p:cNvPr>
          <p:cNvSpPr txBox="1"/>
          <p:nvPr/>
        </p:nvSpPr>
        <p:spPr>
          <a:xfrm>
            <a:off x="1072547" y="5777041"/>
            <a:ext cx="292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talk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F09DF2-892B-8F72-D8ED-F10CD648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337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BB3AEC-FE89-38F0-445E-8CE6ACB48355}"/>
              </a:ext>
            </a:extLst>
          </p:cNvPr>
          <p:cNvSpPr txBox="1"/>
          <p:nvPr/>
        </p:nvSpPr>
        <p:spPr>
          <a:xfrm>
            <a:off x="1072547" y="3337169"/>
            <a:ext cx="449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write     letters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B54C55-6080-C5CB-1224-D039A670C490}"/>
              </a:ext>
            </a:extLst>
          </p:cNvPr>
          <p:cNvSpPr txBox="1"/>
          <p:nvPr/>
        </p:nvSpPr>
        <p:spPr>
          <a:xfrm>
            <a:off x="1072547" y="4559217"/>
            <a:ext cx="491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take      pictures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EABE20-7CED-3D84-60E4-112507C1F97C}"/>
              </a:ext>
            </a:extLst>
          </p:cNvPr>
          <p:cNvSpPr txBox="1"/>
          <p:nvPr/>
        </p:nvSpPr>
        <p:spPr>
          <a:xfrm>
            <a:off x="1072547" y="5777041"/>
            <a:ext cx="292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    talk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86E1DB-6C28-E366-22FB-D8D7AD02D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9734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sometimes bake bread.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14_04_kihon_t_2">
            <a:hlinkClick r:id="" action="ppaction://media"/>
            <a:extLst>
              <a:ext uri="{FF2B5EF4-FFF2-40B4-BE49-F238E27FC236}">
                <a16:creationId xmlns:a16="http://schemas.microsoft.com/office/drawing/2014/main" id="{4EE539D0-5910-F098-985F-7A3C1F45E9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4375" y="378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95250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116</a:t>
            </a:r>
            <a:r>
              <a:rPr lang="ja-JP" altLang="en-US" sz="5300" b="1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16944</TotalTime>
  <Words>675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2088</cp:revision>
  <cp:lastPrinted>2016-06-23T16:36:17Z</cp:lastPrinted>
  <dcterms:created xsi:type="dcterms:W3CDTF">2016-05-30T03:13:09Z</dcterms:created>
  <dcterms:modified xsi:type="dcterms:W3CDTF">2025-12-24T06:02:08Z</dcterms:modified>
</cp:coreProperties>
</file>