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30" r:id="rId4"/>
    <p:sldId id="2131" r:id="rId5"/>
    <p:sldId id="2132" r:id="rId6"/>
    <p:sldId id="2133" r:id="rId7"/>
    <p:sldId id="2134" r:id="rId8"/>
    <p:sldId id="2135" r:id="rId9"/>
    <p:sldId id="2136" r:id="rId10"/>
    <p:sldId id="2137" r:id="rId11"/>
    <p:sldId id="2138" r:id="rId12"/>
    <p:sldId id="2139" r:id="rId13"/>
    <p:sldId id="2140" r:id="rId14"/>
    <p:sldId id="2141" r:id="rId15"/>
    <p:sldId id="2142" r:id="rId16"/>
    <p:sldId id="2143" r:id="rId17"/>
    <p:sldId id="2144" r:id="rId18"/>
    <p:sldId id="2145" r:id="rId19"/>
    <p:sldId id="2146" r:id="rId20"/>
    <p:sldId id="2147" r:id="rId21"/>
    <p:sldId id="2148" r:id="rId22"/>
    <p:sldId id="2149" r:id="rId23"/>
    <p:sldId id="2150" r:id="rId24"/>
    <p:sldId id="2151" r:id="rId25"/>
    <p:sldId id="2152" r:id="rId26"/>
    <p:sldId id="2153" r:id="rId27"/>
    <p:sldId id="3622" r:id="rId28"/>
    <p:sldId id="3702" r:id="rId29"/>
    <p:sldId id="3703" r:id="rId30"/>
    <p:sldId id="3704" r:id="rId31"/>
    <p:sldId id="3705" r:id="rId32"/>
    <p:sldId id="3706" r:id="rId33"/>
    <p:sldId id="3707" r:id="rId34"/>
    <p:sldId id="3708" r:id="rId35"/>
    <p:sldId id="3709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run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kihon_v3_run">
            <a:hlinkClick r:id="" action="ppaction://media"/>
            <a:extLst>
              <a:ext uri="{FF2B5EF4-FFF2-40B4-BE49-F238E27FC236}">
                <a16:creationId xmlns:a16="http://schemas.microsoft.com/office/drawing/2014/main" id="{BC7424E3-1F4A-4CC7-911A-195F715D76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03488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1828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走る</a:t>
            </a:r>
          </a:p>
        </p:txBody>
      </p:sp>
      <p:pic>
        <p:nvPicPr>
          <p:cNvPr id="7" name="G2_L17_kihon_v3_run">
            <a:hlinkClick r:id="" action="ppaction://media"/>
            <a:extLst>
              <a:ext uri="{FF2B5EF4-FFF2-40B4-BE49-F238E27FC236}">
                <a16:creationId xmlns:a16="http://schemas.microsoft.com/office/drawing/2014/main" id="{F02728B0-9C0E-40E7-AD58-724A20E7FC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03488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3683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65AFBA6-F28D-447B-BFF5-B3361C55E3D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9203507-EDEB-43AF-80DE-8BFE5203DB6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速く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815B259B-37FE-4D76-B0BE-9806854FF71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7_kihon_v4_fast">
            <a:hlinkClick r:id="" action="ppaction://media"/>
            <a:extLst>
              <a:ext uri="{FF2B5EF4-FFF2-40B4-BE49-F238E27FC236}">
                <a16:creationId xmlns:a16="http://schemas.microsoft.com/office/drawing/2014/main" id="{CC02DF21-253E-4CE4-8BA2-A3BB04B254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273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kihon_v4_fast">
            <a:hlinkClick r:id="" action="ppaction://media"/>
            <a:extLst>
              <a:ext uri="{FF2B5EF4-FFF2-40B4-BE49-F238E27FC236}">
                <a16:creationId xmlns:a16="http://schemas.microsoft.com/office/drawing/2014/main" id="{AFE822F3-4AF4-4BBE-8652-C6349F9807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6800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123A9F-0127-4CDA-974E-D5320E8CF60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速く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kihon_v4_fast">
            <a:hlinkClick r:id="" action="ppaction://media"/>
            <a:extLst>
              <a:ext uri="{FF2B5EF4-FFF2-40B4-BE49-F238E27FC236}">
                <a16:creationId xmlns:a16="http://schemas.microsoft.com/office/drawing/2014/main" id="{EB3D7A90-A4EC-4334-9394-EF26E102CA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826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07AE3AF-7549-4067-83E0-6DD66D206112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56C89F5-C747-469C-806F-81D4D31B3B73}"/>
                </a:ext>
              </a:extLst>
            </p:cNvPr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年下の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A4699FB-95B4-4B9D-A1C8-84738CDE0CA0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7_kihon_v5_young">
            <a:hlinkClick r:id="" action="ppaction://media"/>
            <a:extLst>
              <a:ext uri="{FF2B5EF4-FFF2-40B4-BE49-F238E27FC236}">
                <a16:creationId xmlns:a16="http://schemas.microsoft.com/office/drawing/2014/main" id="{0EE1CC11-A322-420D-9E33-FCD0BC0A67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333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0319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young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kihon_v5_young">
            <a:hlinkClick r:id="" action="ppaction://media"/>
            <a:extLst>
              <a:ext uri="{FF2B5EF4-FFF2-40B4-BE49-F238E27FC236}">
                <a16:creationId xmlns:a16="http://schemas.microsoft.com/office/drawing/2014/main" id="{6AF30ACC-1A52-4666-8D26-7EE29F7CDC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333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9563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87BBFF1-8AFB-4673-A0C1-92606DC33DC1}"/>
              </a:ext>
            </a:extLst>
          </p:cNvPr>
          <p:cNvSpPr txBox="1"/>
          <p:nvPr/>
        </p:nvSpPr>
        <p:spPr>
          <a:xfrm>
            <a:off x="569844" y="2421032"/>
            <a:ext cx="800431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年下の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7_kihon_v5_young">
            <a:hlinkClick r:id="" action="ppaction://media"/>
            <a:extLst>
              <a:ext uri="{FF2B5EF4-FFF2-40B4-BE49-F238E27FC236}">
                <a16:creationId xmlns:a16="http://schemas.microsoft.com/office/drawing/2014/main" id="{FE882520-8F0C-48E8-8040-E6C1A4D08D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333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9656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3C244B6-B814-4E9F-A0A6-B1F28D5CDAF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03AA62-4C93-4DA2-AB0F-9567A6E6F8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AE4E8F3-00D5-4C46-BEF1-59DE71768C0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の中で</a:t>
              </a:r>
            </a:p>
          </p:txBody>
        </p:sp>
      </p:grpSp>
      <p:pic>
        <p:nvPicPr>
          <p:cNvPr id="3" name="G2_L17_kihon_v6_of">
            <a:hlinkClick r:id="" action="ppaction://media"/>
            <a:extLst>
              <a:ext uri="{FF2B5EF4-FFF2-40B4-BE49-F238E27FC236}">
                <a16:creationId xmlns:a16="http://schemas.microsoft.com/office/drawing/2014/main" id="{79DE36DC-A5E1-4E10-9D1F-B39DFE8120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082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5316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1851645"/>
            <a:ext cx="832236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kihon_v6_of">
            <a:hlinkClick r:id="" action="ppaction://media"/>
            <a:extLst>
              <a:ext uri="{FF2B5EF4-FFF2-40B4-BE49-F238E27FC236}">
                <a16:creationId xmlns:a16="http://schemas.microsoft.com/office/drawing/2014/main" id="{6384EE9E-E69F-4FFF-BDF9-6E2C8E4531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082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8841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3D197F-47E9-478A-B4D3-A1231C3D707D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の中で</a:t>
            </a:r>
          </a:p>
        </p:txBody>
      </p:sp>
      <p:pic>
        <p:nvPicPr>
          <p:cNvPr id="7" name="G2_L17_kihon_v6_of">
            <a:hlinkClick r:id="" action="ppaction://media"/>
            <a:extLst>
              <a:ext uri="{FF2B5EF4-FFF2-40B4-BE49-F238E27FC236}">
                <a16:creationId xmlns:a16="http://schemas.microsoft.com/office/drawing/2014/main" id="{7A3FCFF9-7428-449B-B613-93504EFD19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082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9304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B1C3228-E03A-4874-BF6B-75AB41528ACE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早く</a:t>
              </a:r>
            </a:p>
          </p:txBody>
        </p:sp>
      </p:grpSp>
      <p:pic>
        <p:nvPicPr>
          <p:cNvPr id="3" name="G2_L17_kihon_v7_early">
            <a:hlinkClick r:id="" action="ppaction://media"/>
            <a:extLst>
              <a:ext uri="{FF2B5EF4-FFF2-40B4-BE49-F238E27FC236}">
                <a16:creationId xmlns:a16="http://schemas.microsoft.com/office/drawing/2014/main" id="{97D95259-CF9D-48E3-8208-5A23BDABE2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04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early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kihon_v7_early">
            <a:hlinkClick r:id="" action="ppaction://media"/>
            <a:extLst>
              <a:ext uri="{FF2B5EF4-FFF2-40B4-BE49-F238E27FC236}">
                <a16:creationId xmlns:a16="http://schemas.microsoft.com/office/drawing/2014/main" id="{A4F41DD7-1E29-4428-A23D-70AACB8096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040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DD7C09-A4AD-4400-BD3E-D728B851459A}"/>
              </a:ext>
            </a:extLst>
          </p:cNvPr>
          <p:cNvSpPr txBox="1"/>
          <p:nvPr/>
        </p:nvSpPr>
        <p:spPr>
          <a:xfrm>
            <a:off x="206478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早く</a:t>
            </a:r>
          </a:p>
        </p:txBody>
      </p:sp>
      <p:pic>
        <p:nvPicPr>
          <p:cNvPr id="7" name="G2_L17_kihon_v7_early">
            <a:hlinkClick r:id="" action="ppaction://media"/>
            <a:extLst>
              <a:ext uri="{FF2B5EF4-FFF2-40B4-BE49-F238E27FC236}">
                <a16:creationId xmlns:a16="http://schemas.microsoft.com/office/drawing/2014/main" id="{23305760-1E83-4C16-92E6-A7E8B7E4F6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404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CB6B55C3-0D54-44EC-8722-22861A6F56A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05A1728-29CF-4061-98A5-EC7972E59B2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126410D0-B5D8-45EE-BAE3-C5FECBC103D2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において</a:t>
              </a:r>
            </a:p>
          </p:txBody>
        </p:sp>
      </p:grpSp>
      <p:pic>
        <p:nvPicPr>
          <p:cNvPr id="3" name="G2_L17_kihon_v8_in">
            <a:hlinkClick r:id="" action="ppaction://media"/>
            <a:extLst>
              <a:ext uri="{FF2B5EF4-FFF2-40B4-BE49-F238E27FC236}">
                <a16:creationId xmlns:a16="http://schemas.microsoft.com/office/drawing/2014/main" id="{0D7B9989-043C-417A-9826-5D472F52BC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4762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5A60C73-5EA6-8B78-72FC-6702A244FCD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06515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1920895"/>
            <a:ext cx="739471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</a:t>
            </a:r>
            <a:endParaRPr kumimoji="1" lang="ja-JP" altLang="en-US" sz="1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kihon_v8_in">
            <a:hlinkClick r:id="" action="ppaction://media"/>
            <a:extLst>
              <a:ext uri="{FF2B5EF4-FFF2-40B4-BE49-F238E27FC236}">
                <a16:creationId xmlns:a16="http://schemas.microsoft.com/office/drawing/2014/main" id="{D5168DED-E221-4E50-BCCB-5FEC07E898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4762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43FC3AF-8647-E65D-E200-B0099B9BF70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6113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A53F061-AD91-49B9-B695-96F9C48B4394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において</a:t>
            </a:r>
          </a:p>
        </p:txBody>
      </p:sp>
      <p:pic>
        <p:nvPicPr>
          <p:cNvPr id="7" name="G2_L17_kihon_v8_in">
            <a:hlinkClick r:id="" action="ppaction://media"/>
            <a:extLst>
              <a:ext uri="{FF2B5EF4-FFF2-40B4-BE49-F238E27FC236}">
                <a16:creationId xmlns:a16="http://schemas.microsoft.com/office/drawing/2014/main" id="{AE841F09-C9C8-42A0-9205-4C5E33436D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65238" y="476250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24871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84902-8794-45A7-FB86-9801CF401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0F8BD80-444A-D4C4-FE8F-964DC3BE21F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260765-B0D9-F0A4-5BD9-E663122E1C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C5A59B-B1A9-9917-7252-838A86C9BBB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0AFC25B9-0AA2-B278-5095-1AC330AB522D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362935D4-1D1E-0A56-22B5-8C14F9EE2A7F}"/>
                </a:ext>
              </a:extLst>
            </p:cNvPr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年上の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1FFC22EB-5BA9-2DC5-8EFB-1A3304BB88BB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7_kihon_v1_old">
            <a:hlinkClick r:id="" action="ppaction://media"/>
            <a:extLst>
              <a:ext uri="{FF2B5EF4-FFF2-40B4-BE49-F238E27FC236}">
                <a16:creationId xmlns:a16="http://schemas.microsoft.com/office/drawing/2014/main" id="{1287A472-91A7-5FF7-ACAA-E3518824A0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0953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19330C6-D86B-B8E7-9F34-B6F02E7E3FC3}"/>
              </a:ext>
            </a:extLst>
          </p:cNvPr>
          <p:cNvSpPr/>
          <p:nvPr/>
        </p:nvSpPr>
        <p:spPr>
          <a:xfrm>
            <a:off x="3314700" y="3402390"/>
            <a:ext cx="2524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260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25417-E27B-DDA2-B954-A82D6C919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B73F15E-1CDE-905A-65B4-FC7B0D79F84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E86CFC2-967A-48CB-CAEE-CFA31E87518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25E1893-0B71-C3D8-B77C-17D850F25D0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E2F8433-4596-FB31-1A7F-C0D8756A7449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9B53E95-BFB4-3B34-23BF-D0B703B727F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64FD265-1369-6331-888E-CF91B602D37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よりも</a:t>
              </a:r>
            </a:p>
          </p:txBody>
        </p:sp>
      </p:grpSp>
      <p:pic>
        <p:nvPicPr>
          <p:cNvPr id="3" name="G2_L17_kihon_v2_than">
            <a:hlinkClick r:id="" action="ppaction://media"/>
            <a:extLst>
              <a:ext uri="{FF2B5EF4-FFF2-40B4-BE49-F238E27FC236}">
                <a16:creationId xmlns:a16="http://schemas.microsoft.com/office/drawing/2014/main" id="{05CCAB34-F1F0-971F-B8A1-4C9072B12D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32861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3D62C58-0533-FCB8-FEB8-86FDBCF238DE}"/>
              </a:ext>
            </a:extLst>
          </p:cNvPr>
          <p:cNvSpPr/>
          <p:nvPr/>
        </p:nvSpPr>
        <p:spPr>
          <a:xfrm>
            <a:off x="2959100" y="3402390"/>
            <a:ext cx="3235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7867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07AE3AF-7549-4067-83E0-6DD66D206112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56C89F5-C747-469C-806F-81D4D31B3B73}"/>
                </a:ext>
              </a:extLst>
            </p:cNvPr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年上の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A4699FB-95B4-4B9D-A1C8-84738CDE0CA0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7_kihon_v1_old">
            <a:hlinkClick r:id="" action="ppaction://media"/>
            <a:extLst>
              <a:ext uri="{FF2B5EF4-FFF2-40B4-BE49-F238E27FC236}">
                <a16:creationId xmlns:a16="http://schemas.microsoft.com/office/drawing/2014/main" id="{81CF2DF8-A476-4283-BEC4-5B33BA4F2C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2669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7EBE3-496D-F9F4-D26C-F2EDD39E1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DB9902C-EB80-9AC0-D1EE-8CA7CFC6CF1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5FC244E-7FAB-9707-7473-37DF6EECC43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E893F99-0A30-E8DF-46EB-593B40F31D9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569998-6290-CC37-92F2-B16AD1B0FE72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F9D8BC5-D923-FFE6-33FE-9C221E76F04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run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009E188-0D5B-6F12-FBCB-C106560C2F79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走る</a:t>
              </a:r>
            </a:p>
          </p:txBody>
        </p:sp>
      </p:grpSp>
      <p:pic>
        <p:nvPicPr>
          <p:cNvPr id="4" name="G2_L17_kihon_v3_run">
            <a:hlinkClick r:id="" action="ppaction://media"/>
            <a:extLst>
              <a:ext uri="{FF2B5EF4-FFF2-40B4-BE49-F238E27FC236}">
                <a16:creationId xmlns:a16="http://schemas.microsoft.com/office/drawing/2014/main" id="{98F39E64-00A7-9498-08A8-4647A212E1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503488" y="1222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F2AF892-374F-A496-B834-3C7AA8828378}"/>
              </a:ext>
            </a:extLst>
          </p:cNvPr>
          <p:cNvSpPr/>
          <p:nvPr/>
        </p:nvSpPr>
        <p:spPr>
          <a:xfrm>
            <a:off x="3133725" y="3519516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25155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39DBD-CF68-09B8-2763-300E3B92D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84A971-8F7A-BC47-4C4F-50CD35888F4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92543D1-00FF-54F9-9884-B62EAAF660B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75863A2-B089-396B-1474-A53E7234A25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D7DD08C-F79F-227C-E35A-802E96CFA1C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3D7D383C-FBDC-AC06-D45A-13EA4572EE4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速く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109D073-5B7F-3B4E-6D08-94592815319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7_kihon_v4_fast">
            <a:hlinkClick r:id="" action="ppaction://media"/>
            <a:extLst>
              <a:ext uri="{FF2B5EF4-FFF2-40B4-BE49-F238E27FC236}">
                <a16:creationId xmlns:a16="http://schemas.microsoft.com/office/drawing/2014/main" id="{F4A8E3C9-DC9A-A0EE-C374-B1823A00CA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1036638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93E406-D5DE-80CA-E60B-C538ACB079FF}"/>
              </a:ext>
            </a:extLst>
          </p:cNvPr>
          <p:cNvSpPr/>
          <p:nvPr/>
        </p:nvSpPr>
        <p:spPr>
          <a:xfrm>
            <a:off x="3133725" y="3519516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28119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BDF55-DC35-B4DD-A086-2D7E6958A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F86FA98-EE80-D79F-F869-C20F3D740A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C7D1FC6-C0D3-7AB8-1671-742962BFC2C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9B553C-D2F8-7440-892E-8EBFD42816A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2D2C262-B40E-6588-02F3-83F2D9C45D02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8D7C217-ED35-35AF-000E-C676B5907B53}"/>
                </a:ext>
              </a:extLst>
            </p:cNvPr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年下の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C531C739-E879-A4EB-A170-2DFA21238881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7_kihon_v5_young">
            <a:hlinkClick r:id="" action="ppaction://media"/>
            <a:extLst>
              <a:ext uri="{FF2B5EF4-FFF2-40B4-BE49-F238E27FC236}">
                <a16:creationId xmlns:a16="http://schemas.microsoft.com/office/drawing/2014/main" id="{DE92F484-5970-94CD-A670-2E6D3DA042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33338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5DFFC4D-CC62-A8BA-722D-4298175D6859}"/>
              </a:ext>
            </a:extLst>
          </p:cNvPr>
          <p:cNvSpPr/>
          <p:nvPr/>
        </p:nvSpPr>
        <p:spPr>
          <a:xfrm>
            <a:off x="2387600" y="3508200"/>
            <a:ext cx="4378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8870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DC541-D77C-6427-19C8-E613FDF2C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4FEE2D-9491-4519-BA97-578FC375F00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28D6A6-1C30-811E-5028-5ADAC240B3B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A48613A-5536-1999-D603-3D60C67835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B0C49BE-3FB2-47EF-DBBF-6079EF705F41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BB459D0-E458-A7D4-03CD-F1E7C810EC5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of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12F806BB-7DD4-469E-CB01-40F9D2C308C5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の中で</a:t>
              </a:r>
            </a:p>
          </p:txBody>
        </p:sp>
      </p:grpSp>
      <p:pic>
        <p:nvPicPr>
          <p:cNvPr id="3" name="G2_L17_kihon_v6_of">
            <a:hlinkClick r:id="" action="ppaction://media"/>
            <a:extLst>
              <a:ext uri="{FF2B5EF4-FFF2-40B4-BE49-F238E27FC236}">
                <a16:creationId xmlns:a16="http://schemas.microsoft.com/office/drawing/2014/main" id="{289DD4CF-80C5-B724-A119-3472A6C3E8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08213" y="13303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1F7AA11-37E2-4BE3-DCA1-F9F622E1889E}"/>
              </a:ext>
            </a:extLst>
          </p:cNvPr>
          <p:cNvSpPr/>
          <p:nvPr/>
        </p:nvSpPr>
        <p:spPr>
          <a:xfrm>
            <a:off x="3870336" y="3402390"/>
            <a:ext cx="14128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0603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9A30F-1041-AF01-38D6-54119825A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61A392E-175C-A1FF-DA8E-96999A824A5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21A6E88-D2F9-868A-BA52-3B6DA20207A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29D7E11-CF8A-F220-0831-2DD8C395D26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894E1FC-BDCB-1B3E-A968-E3EF83BCAFFD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326C8FB-271A-7D4C-8DFA-880BF091FE4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early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D5D4AFA-7DE4-E62D-72BC-25221A97FA4E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早く</a:t>
              </a:r>
            </a:p>
          </p:txBody>
        </p:sp>
      </p:grpSp>
      <p:pic>
        <p:nvPicPr>
          <p:cNvPr id="3" name="G2_L17_kihon_v7_early">
            <a:hlinkClick r:id="" action="ppaction://media"/>
            <a:extLst>
              <a:ext uri="{FF2B5EF4-FFF2-40B4-BE49-F238E27FC236}">
                <a16:creationId xmlns:a16="http://schemas.microsoft.com/office/drawing/2014/main" id="{05B56CE1-3408-C3AC-12A3-1FCCEF7DAB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7112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4F289C3-F67E-6C0C-D3D4-19552E5530D3}"/>
              </a:ext>
            </a:extLst>
          </p:cNvPr>
          <p:cNvSpPr/>
          <p:nvPr/>
        </p:nvSpPr>
        <p:spPr>
          <a:xfrm>
            <a:off x="2794000" y="3519516"/>
            <a:ext cx="3565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3283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BC3A1-7EB5-C74E-9BD8-A3FEAE532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CC1ED6F-D6C9-4538-3C05-6D4439DBE75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00BE07-4513-B5ED-F6BE-7A0A29CF874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956F525-2043-B609-338F-8DCBFB6C2E0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F638EA97-90C9-2688-C27D-63D4ED2F840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C679E64-0118-D051-159E-477A6C30A52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FA4D9E75-1FFB-BC02-8192-3CDFE925B4A4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において</a:t>
              </a:r>
            </a:p>
          </p:txBody>
        </p:sp>
      </p:grpSp>
      <p:pic>
        <p:nvPicPr>
          <p:cNvPr id="3" name="G2_L17_kihon_v8_in">
            <a:hlinkClick r:id="" action="ppaction://media"/>
            <a:extLst>
              <a:ext uri="{FF2B5EF4-FFF2-40B4-BE49-F238E27FC236}">
                <a16:creationId xmlns:a16="http://schemas.microsoft.com/office/drawing/2014/main" id="{4F65A03C-5825-E62E-2125-08DCDFF0F2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5238" y="4762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515D09B-BF97-E138-4BC4-8B2596E271C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141F079-9B48-A8B1-0888-4DCB392AADD6}"/>
              </a:ext>
            </a:extLst>
          </p:cNvPr>
          <p:cNvSpPr/>
          <p:nvPr/>
        </p:nvSpPr>
        <p:spPr>
          <a:xfrm>
            <a:off x="3644900" y="3402390"/>
            <a:ext cx="18637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623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old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7_kihon_v1_old">
            <a:hlinkClick r:id="" action="ppaction://media"/>
            <a:extLst>
              <a:ext uri="{FF2B5EF4-FFF2-40B4-BE49-F238E27FC236}">
                <a16:creationId xmlns:a16="http://schemas.microsoft.com/office/drawing/2014/main" id="{C993DE80-32D2-4E4C-BB69-E95077A1B8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4585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87BBFF1-8AFB-4673-A0C1-92606DC33DC1}"/>
              </a:ext>
            </a:extLst>
          </p:cNvPr>
          <p:cNvSpPr txBox="1"/>
          <p:nvPr/>
        </p:nvSpPr>
        <p:spPr>
          <a:xfrm>
            <a:off x="569844" y="2421032"/>
            <a:ext cx="800431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年上の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7_kihon_v1_old">
            <a:hlinkClick r:id="" action="ppaction://media"/>
            <a:extLst>
              <a:ext uri="{FF2B5EF4-FFF2-40B4-BE49-F238E27FC236}">
                <a16:creationId xmlns:a16="http://schemas.microsoft.com/office/drawing/2014/main" id="{7D73D736-0259-4FB1-86AA-DC64BAC7A6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857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3C244B6-B814-4E9F-A0A6-B1F28D5CDAF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03AA62-4C93-4DA2-AB0F-9567A6E6F8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AE4E8F3-00D5-4C46-BEF1-59DE71768C0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よりも</a:t>
              </a:r>
            </a:p>
          </p:txBody>
        </p:sp>
      </p:grpSp>
      <p:pic>
        <p:nvPicPr>
          <p:cNvPr id="3" name="G2_L17_kihon_v2_than">
            <a:hlinkClick r:id="" action="ppaction://media"/>
            <a:extLst>
              <a:ext uri="{FF2B5EF4-FFF2-40B4-BE49-F238E27FC236}">
                <a16:creationId xmlns:a16="http://schemas.microsoft.com/office/drawing/2014/main" id="{F6CC545E-5E7D-48B9-AA65-C96094FF0D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328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0456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kihon_v2_than">
            <a:hlinkClick r:id="" action="ppaction://media"/>
            <a:extLst>
              <a:ext uri="{FF2B5EF4-FFF2-40B4-BE49-F238E27FC236}">
                <a16:creationId xmlns:a16="http://schemas.microsoft.com/office/drawing/2014/main" id="{3ED5BBE4-634A-45B6-B178-BA39ADC3B3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328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1482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3D197F-47E9-478A-B4D3-A1231C3D707D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よりも</a:t>
            </a:r>
          </a:p>
        </p:txBody>
      </p:sp>
      <p:pic>
        <p:nvPicPr>
          <p:cNvPr id="7" name="G2_L17_kihon_v2_than">
            <a:hlinkClick r:id="" action="ppaction://media"/>
            <a:extLst>
              <a:ext uri="{FF2B5EF4-FFF2-40B4-BE49-F238E27FC236}">
                <a16:creationId xmlns:a16="http://schemas.microsoft.com/office/drawing/2014/main" id="{267F2BB0-FC15-4872-AC15-1381D2A0EB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328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354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BB4F1C7-9A45-498A-8553-6434F50C0F1C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走る</a:t>
              </a:r>
            </a:p>
          </p:txBody>
        </p:sp>
      </p:grpSp>
      <p:pic>
        <p:nvPicPr>
          <p:cNvPr id="4" name="G2_L17_kihon_v3_run">
            <a:hlinkClick r:id="" action="ppaction://media"/>
            <a:extLst>
              <a:ext uri="{FF2B5EF4-FFF2-40B4-BE49-F238E27FC236}">
                <a16:creationId xmlns:a16="http://schemas.microsoft.com/office/drawing/2014/main" id="{C7F02C79-B990-49B7-BF03-DB16675B84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03488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896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16630</TotalTime>
  <Words>154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2070</cp:revision>
  <cp:lastPrinted>2016-06-23T16:36:17Z</cp:lastPrinted>
  <dcterms:created xsi:type="dcterms:W3CDTF">2016-05-30T03:13:09Z</dcterms:created>
  <dcterms:modified xsi:type="dcterms:W3CDTF">2025-12-24T06:44:39Z</dcterms:modified>
</cp:coreProperties>
</file>