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5"/>
  </p:notesMasterIdLst>
  <p:handoutMasterIdLst>
    <p:handoutMasterId r:id="rId46"/>
  </p:handoutMasterIdLst>
  <p:sldIdLst>
    <p:sldId id="3624" r:id="rId2"/>
    <p:sldId id="3625" r:id="rId3"/>
    <p:sldId id="2155" r:id="rId4"/>
    <p:sldId id="2156" r:id="rId5"/>
    <p:sldId id="2157" r:id="rId6"/>
    <p:sldId id="2158" r:id="rId7"/>
    <p:sldId id="2159" r:id="rId8"/>
    <p:sldId id="2160" r:id="rId9"/>
    <p:sldId id="2161" r:id="rId10"/>
    <p:sldId id="2162" r:id="rId11"/>
    <p:sldId id="2163" r:id="rId12"/>
    <p:sldId id="2164" r:id="rId13"/>
    <p:sldId id="2165" r:id="rId14"/>
    <p:sldId id="2166" r:id="rId15"/>
    <p:sldId id="2167" r:id="rId16"/>
    <p:sldId id="2168" r:id="rId17"/>
    <p:sldId id="2169" r:id="rId18"/>
    <p:sldId id="2170" r:id="rId19"/>
    <p:sldId id="2171" r:id="rId20"/>
    <p:sldId id="2172" r:id="rId21"/>
    <p:sldId id="2173" r:id="rId22"/>
    <p:sldId id="2174" r:id="rId23"/>
    <p:sldId id="2175" r:id="rId24"/>
    <p:sldId id="2176" r:id="rId25"/>
    <p:sldId id="2177" r:id="rId26"/>
    <p:sldId id="2178" r:id="rId27"/>
    <p:sldId id="2179" r:id="rId28"/>
    <p:sldId id="2180" r:id="rId29"/>
    <p:sldId id="2181" r:id="rId30"/>
    <p:sldId id="2182" r:id="rId31"/>
    <p:sldId id="2183" r:id="rId32"/>
    <p:sldId id="2184" r:id="rId33"/>
    <p:sldId id="3646" r:id="rId34"/>
    <p:sldId id="3710" r:id="rId35"/>
    <p:sldId id="3711" r:id="rId36"/>
    <p:sldId id="3712" r:id="rId37"/>
    <p:sldId id="3713" r:id="rId38"/>
    <p:sldId id="3714" r:id="rId39"/>
    <p:sldId id="3715" r:id="rId40"/>
    <p:sldId id="3716" r:id="rId41"/>
    <p:sldId id="3717" r:id="rId42"/>
    <p:sldId id="3718" r:id="rId43"/>
    <p:sldId id="3719" r:id="rId44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5C2A"/>
    <a:srgbClr val="00FF00"/>
    <a:srgbClr val="FFFF8B"/>
    <a:srgbClr val="B4FEB4"/>
    <a:srgbClr val="FF3399"/>
    <a:srgbClr val="0043C8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922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710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2.xml.rels><?xml version="1.0" encoding="UTF-8" standalone="yes"?>
<Relationships xmlns="http://schemas.openxmlformats.org/package/2006/relationships"><Relationship Id="rId3" Type="http://schemas.microsoft.com/office/2007/relationships/media" Target="../media/media13.mp3"/><Relationship Id="rId7" Type="http://schemas.openxmlformats.org/officeDocument/2006/relationships/image" Target="../media/image1.png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3.mp3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4" Type="http://schemas.openxmlformats.org/officeDocument/2006/relationships/image" Target="../media/image1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D899C-F0A0-34F9-A246-28DAA5D319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84014B8B-D5C3-D116-E5CE-F1A7ED2545E5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37968D8-1FDD-AB20-2641-87C05D0AB7F2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67D2888-3903-E680-69E7-46B60C922A05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D99DC3C0-1F18-F7FF-30BE-3B2D45F7B29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330A9DB-88BA-65B6-36B6-9A3923A2BC50}"/>
              </a:ext>
            </a:extLst>
          </p:cNvPr>
          <p:cNvSpPr txBox="1"/>
          <p:nvPr/>
        </p:nvSpPr>
        <p:spPr>
          <a:xfrm rot="21600000">
            <a:off x="707942" y="2345654"/>
            <a:ext cx="701832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E681E274-EDD9-51A1-5E27-1A5314B29BFC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85663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3900" y="2105561"/>
            <a:ext cx="76962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Earth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7_reading_v3_earth">
            <a:hlinkClick r:id="" action="ppaction://media"/>
            <a:extLst>
              <a:ext uri="{FF2B5EF4-FFF2-40B4-BE49-F238E27FC236}">
                <a16:creationId xmlns:a16="http://schemas.microsoft.com/office/drawing/2014/main" id="{054CDCCF-CCB4-4517-AACB-CCB0477A7F1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23975" y="10953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782146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地球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2_L17_reading_v3_earth">
            <a:hlinkClick r:id="" action="ppaction://media"/>
            <a:extLst>
              <a:ext uri="{FF2B5EF4-FFF2-40B4-BE49-F238E27FC236}">
                <a16:creationId xmlns:a16="http://schemas.microsoft.com/office/drawing/2014/main" id="{39876E32-AA37-48EF-9F13-792E0AC0D0F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23975" y="10953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034615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B3C631A-0ECA-4950-BF67-53F767F00354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火星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7_reading_v4_Mars">
            <a:hlinkClick r:id="" action="ppaction://media"/>
            <a:extLst>
              <a:ext uri="{FF2B5EF4-FFF2-40B4-BE49-F238E27FC236}">
                <a16:creationId xmlns:a16="http://schemas.microsoft.com/office/drawing/2014/main" id="{659398C5-3A58-495D-814F-0DC6339F42C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41450" y="11826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086188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3900" y="2105561"/>
            <a:ext cx="76962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Mars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7_reading_v4_Mars">
            <a:hlinkClick r:id="" action="ppaction://media"/>
            <a:extLst>
              <a:ext uri="{FF2B5EF4-FFF2-40B4-BE49-F238E27FC236}">
                <a16:creationId xmlns:a16="http://schemas.microsoft.com/office/drawing/2014/main" id="{C09A677A-3820-48FF-8556-5882C853616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41450" y="11826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283374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火星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2_L17_reading_v4_Mars">
            <a:hlinkClick r:id="" action="ppaction://media"/>
            <a:extLst>
              <a:ext uri="{FF2B5EF4-FFF2-40B4-BE49-F238E27FC236}">
                <a16:creationId xmlns:a16="http://schemas.microsoft.com/office/drawing/2014/main" id="{71B1F6F3-1C78-4B03-9B48-00F3BD3644B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41450" y="11826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790749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B3C631A-0ECA-4950-BF67-53F767F00354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惑星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7_reading_v5_planet">
            <a:hlinkClick r:id="" action="ppaction://media"/>
            <a:extLst>
              <a:ext uri="{FF2B5EF4-FFF2-40B4-BE49-F238E27FC236}">
                <a16:creationId xmlns:a16="http://schemas.microsoft.com/office/drawing/2014/main" id="{E06890C4-ED80-4FFC-91E4-5E9D5499577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76338" y="11541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615494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3900" y="2321005"/>
            <a:ext cx="76962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planet</a:t>
            </a:r>
            <a:endParaRPr kumimoji="1" lang="ja-JP" altLang="en-US" sz="13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7_reading_v5_planet">
            <a:hlinkClick r:id="" action="ppaction://media"/>
            <a:extLst>
              <a:ext uri="{FF2B5EF4-FFF2-40B4-BE49-F238E27FC236}">
                <a16:creationId xmlns:a16="http://schemas.microsoft.com/office/drawing/2014/main" id="{8E080ED3-CAE4-4177-B2BC-BC055BFA21E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76338" y="11541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755863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惑星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2_L17_reading_v5_planet">
            <a:hlinkClick r:id="" action="ppaction://media"/>
            <a:extLst>
              <a:ext uri="{FF2B5EF4-FFF2-40B4-BE49-F238E27FC236}">
                <a16:creationId xmlns:a16="http://schemas.microsoft.com/office/drawing/2014/main" id="{21D59E7F-EFAA-4FEC-8FDA-4523312AE2D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76338" y="11541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696519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E6158CFC-4235-4A2F-B2DF-CC1CAE3C0BED}"/>
              </a:ext>
            </a:extLst>
          </p:cNvPr>
          <p:cNvGrpSpPr/>
          <p:nvPr/>
        </p:nvGrpSpPr>
        <p:grpSpPr>
          <a:xfrm>
            <a:off x="993913" y="1174537"/>
            <a:ext cx="7156174" cy="4508926"/>
            <a:chOff x="993913" y="1187637"/>
            <a:chExt cx="7156174" cy="4508926"/>
          </a:xfrm>
        </p:grpSpPr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39B3B18C-2C90-42F6-9E75-D75192704220}"/>
                </a:ext>
              </a:extLst>
            </p:cNvPr>
            <p:cNvSpPr txBox="1"/>
            <p:nvPr/>
          </p:nvSpPr>
          <p:spPr>
            <a:xfrm>
              <a:off x="993913" y="1187637"/>
              <a:ext cx="7156174" cy="29392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7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7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のまわりを</a:t>
              </a:r>
              <a:endParaRPr kumimoji="1" lang="en-US" altLang="ja-JP" sz="7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10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回って</a:t>
              </a: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6DFFF24C-3B2D-46CD-BAD9-6C432D849315}"/>
                </a:ext>
              </a:extLst>
            </p:cNvPr>
            <p:cNvSpPr txBox="1"/>
            <p:nvPr/>
          </p:nvSpPr>
          <p:spPr>
            <a:xfrm>
              <a:off x="1205948" y="4126903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2_L17_reading_v6_around">
            <a:hlinkClick r:id="" action="ppaction://media"/>
            <a:extLst>
              <a:ext uri="{FF2B5EF4-FFF2-40B4-BE49-F238E27FC236}">
                <a16:creationId xmlns:a16="http://schemas.microsoft.com/office/drawing/2014/main" id="{12650034-8C1D-4FBA-B575-2432C71D16C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60513" y="6524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525769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42950" y="2382560"/>
            <a:ext cx="76581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around</a:t>
            </a:r>
            <a:endParaRPr kumimoji="1" lang="ja-JP" altLang="en-US" sz="13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2_L17_reading_v6_around">
            <a:hlinkClick r:id="" action="ppaction://media"/>
            <a:extLst>
              <a:ext uri="{FF2B5EF4-FFF2-40B4-BE49-F238E27FC236}">
                <a16:creationId xmlns:a16="http://schemas.microsoft.com/office/drawing/2014/main" id="{008CF70F-3DE7-434F-9788-9334FD14DA5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60513" y="6524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115984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D4372B-4C33-6CED-8EDF-8CA89DCD80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0824D0D-C992-2FBE-BB36-60CF3A624E5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C087B9F5-2D13-BFA4-5FD0-567BE90ACAC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802F0D1-B039-0B11-5350-FF9EC0D040CD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17BB242-2167-3AE4-D6A9-026972C4768C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89574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6707057-5D49-4CD6-A512-6D4DB97F9F99}"/>
              </a:ext>
            </a:extLst>
          </p:cNvPr>
          <p:cNvSpPr txBox="1"/>
          <p:nvPr/>
        </p:nvSpPr>
        <p:spPr>
          <a:xfrm>
            <a:off x="993913" y="1959367"/>
            <a:ext cx="7156174" cy="29392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7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7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のまわりを</a:t>
            </a:r>
            <a:endParaRPr kumimoji="1" lang="en-US" altLang="ja-JP" sz="75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0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回って</a:t>
            </a:r>
          </a:p>
        </p:txBody>
      </p:sp>
      <p:pic>
        <p:nvPicPr>
          <p:cNvPr id="6" name="G2_L17_reading_v6_around">
            <a:hlinkClick r:id="" action="ppaction://media"/>
            <a:extLst>
              <a:ext uri="{FF2B5EF4-FFF2-40B4-BE49-F238E27FC236}">
                <a16:creationId xmlns:a16="http://schemas.microsoft.com/office/drawing/2014/main" id="{ACF408F5-922A-4F6B-A8A9-0B4EA3C85E8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60513" y="6524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174044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B3C631A-0ECA-4950-BF67-53F767F00354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太陽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7_reading_v7_sun">
            <a:hlinkClick r:id="" action="ppaction://media"/>
            <a:extLst>
              <a:ext uri="{FF2B5EF4-FFF2-40B4-BE49-F238E27FC236}">
                <a16:creationId xmlns:a16="http://schemas.microsoft.com/office/drawing/2014/main" id="{786F1E13-4C71-4819-8937-58321836EFC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23975" y="-2032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586902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3900" y="2105561"/>
            <a:ext cx="76962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sun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7_reading_v7_sun">
            <a:hlinkClick r:id="" action="ppaction://media"/>
            <a:extLst>
              <a:ext uri="{FF2B5EF4-FFF2-40B4-BE49-F238E27FC236}">
                <a16:creationId xmlns:a16="http://schemas.microsoft.com/office/drawing/2014/main" id="{ED66B943-B9AA-4C92-B9A3-6ECBD1A12BA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23975" y="-2032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216508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太陽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2_L17_reading_v7_sun">
            <a:hlinkClick r:id="" action="ppaction://media"/>
            <a:extLst>
              <a:ext uri="{FF2B5EF4-FFF2-40B4-BE49-F238E27FC236}">
                <a16:creationId xmlns:a16="http://schemas.microsoft.com/office/drawing/2014/main" id="{46B033A5-DE23-45A6-92C4-A543DE4EF2F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23975" y="-2032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495508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48E5D4B0-6AB7-4303-94A0-A363BC2F72CD}"/>
              </a:ext>
            </a:extLst>
          </p:cNvPr>
          <p:cNvGrpSpPr/>
          <p:nvPr/>
        </p:nvGrpSpPr>
        <p:grpSpPr>
          <a:xfrm>
            <a:off x="815009" y="1713146"/>
            <a:ext cx="7513983" cy="3431708"/>
            <a:chOff x="815009" y="2145587"/>
            <a:chExt cx="7513983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2145587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メートル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7_reading_v8_meter">
            <a:hlinkClick r:id="" action="ppaction://media"/>
            <a:extLst>
              <a:ext uri="{FF2B5EF4-FFF2-40B4-BE49-F238E27FC236}">
                <a16:creationId xmlns:a16="http://schemas.microsoft.com/office/drawing/2014/main" id="{870B1FB1-4CAE-444F-B8BA-3F8ADFC34BA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47825" y="13017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709374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72DBD67-74E1-4A51-8B28-91F5CB829CE0}"/>
              </a:ext>
            </a:extLst>
          </p:cNvPr>
          <p:cNvSpPr txBox="1"/>
          <p:nvPr/>
        </p:nvSpPr>
        <p:spPr>
          <a:xfrm>
            <a:off x="1158775" y="2228672"/>
            <a:ext cx="682645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5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meter</a:t>
            </a:r>
            <a:endParaRPr kumimoji="1" lang="ja-JP" altLang="en-US" sz="15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2_L17_reading_v8_meter">
            <a:hlinkClick r:id="" action="ppaction://media"/>
            <a:extLst>
              <a:ext uri="{FF2B5EF4-FFF2-40B4-BE49-F238E27FC236}">
                <a16:creationId xmlns:a16="http://schemas.microsoft.com/office/drawing/2014/main" id="{3EDA0BCD-35D0-4449-B8C1-63E88717FF2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47825" y="13017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295828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7764BFA-4F39-40CB-B49A-69351AC0C1C1}"/>
              </a:ext>
            </a:extLst>
          </p:cNvPr>
          <p:cNvSpPr txBox="1"/>
          <p:nvPr/>
        </p:nvSpPr>
        <p:spPr>
          <a:xfrm>
            <a:off x="815009" y="2497976"/>
            <a:ext cx="751398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メートル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7_reading_v8_meter">
            <a:hlinkClick r:id="" action="ppaction://media"/>
            <a:extLst>
              <a:ext uri="{FF2B5EF4-FFF2-40B4-BE49-F238E27FC236}">
                <a16:creationId xmlns:a16="http://schemas.microsoft.com/office/drawing/2014/main" id="{7A499C88-99C5-411D-B26E-44527B9B0B3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47825" y="13017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709360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490C07AB-2D62-4AC0-A5A0-9EB37AB98AEF}"/>
              </a:ext>
            </a:extLst>
          </p:cNvPr>
          <p:cNvGrpSpPr/>
          <p:nvPr/>
        </p:nvGrpSpPr>
        <p:grpSpPr>
          <a:xfrm>
            <a:off x="596349" y="1818085"/>
            <a:ext cx="7951304" cy="3221831"/>
            <a:chOff x="596349" y="1923023"/>
            <a:chExt cx="7951304" cy="3221831"/>
          </a:xfrm>
        </p:grpSpPr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596349" y="1923023"/>
              <a:ext cx="7951304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高さが</a:t>
              </a:r>
              <a:r>
                <a:rPr kumimoji="1" lang="en-US" altLang="ja-JP" sz="9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ある</a:t>
              </a:r>
              <a:endParaRPr kumimoji="1" lang="ja-JP" altLang="en-US" sz="9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BBD724CF-8487-4E35-98B2-3EABC66FDB0F}"/>
                </a:ext>
              </a:extLst>
            </p:cNvPr>
            <p:cNvSpPr txBox="1"/>
            <p:nvPr/>
          </p:nvSpPr>
          <p:spPr>
            <a:xfrm>
              <a:off x="1205948" y="3575194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2_L17_reading_v9_high">
            <a:hlinkClick r:id="" action="ppaction://media"/>
            <a:extLst>
              <a:ext uri="{FF2B5EF4-FFF2-40B4-BE49-F238E27FC236}">
                <a16:creationId xmlns:a16="http://schemas.microsoft.com/office/drawing/2014/main" id="{348089B7-AC99-4B17-84DE-5DCF4C59A35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23975" y="10366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22648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93A017F-3B56-4296-B38B-9B574F898854}"/>
              </a:ext>
            </a:extLst>
          </p:cNvPr>
          <p:cNvSpPr txBox="1"/>
          <p:nvPr/>
        </p:nvSpPr>
        <p:spPr>
          <a:xfrm>
            <a:off x="723900" y="2105561"/>
            <a:ext cx="76962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high</a:t>
            </a:r>
            <a:endParaRPr kumimoji="1" lang="ja-JP" altLang="en-US" sz="1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2_L17_reading_v9_high">
            <a:hlinkClick r:id="" action="ppaction://media"/>
            <a:extLst>
              <a:ext uri="{FF2B5EF4-FFF2-40B4-BE49-F238E27FC236}">
                <a16:creationId xmlns:a16="http://schemas.microsoft.com/office/drawing/2014/main" id="{07009A82-0B44-4FD3-8005-16B32FFCFB8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23975" y="10366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814458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52754E2-CF67-488D-B628-A1AC2C5DFB33}"/>
              </a:ext>
            </a:extLst>
          </p:cNvPr>
          <p:cNvSpPr txBox="1"/>
          <p:nvPr/>
        </p:nvSpPr>
        <p:spPr>
          <a:xfrm>
            <a:off x="596349" y="2690336"/>
            <a:ext cx="795130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高さが</a:t>
            </a:r>
            <a:r>
              <a:rPr kumimoji="1" lang="en-US" altLang="ja-JP" sz="9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9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ある</a:t>
            </a:r>
            <a:endParaRPr kumimoji="1" lang="ja-JP" altLang="en-US" sz="9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7_reading_v9_high">
            <a:hlinkClick r:id="" action="ppaction://media"/>
            <a:extLst>
              <a:ext uri="{FF2B5EF4-FFF2-40B4-BE49-F238E27FC236}">
                <a16:creationId xmlns:a16="http://schemas.microsoft.com/office/drawing/2014/main" id="{B76FCF60-3D4D-446E-87FB-D252EF3B655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23975" y="10366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131172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96BEF14-8B2A-4E4F-9A89-E3FE13ECA38D}"/>
              </a:ext>
            </a:extLst>
          </p:cNvPr>
          <p:cNvGrpSpPr/>
          <p:nvPr/>
        </p:nvGrpSpPr>
        <p:grpSpPr>
          <a:xfrm>
            <a:off x="206478" y="1636202"/>
            <a:ext cx="8731046" cy="3339375"/>
            <a:chOff x="206478" y="1991699"/>
            <a:chExt cx="8731046" cy="3339375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847288" y="4007635"/>
              <a:ext cx="7449424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d---------</a:t>
              </a:r>
              <a:r>
                <a:rPr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ちがい</a:t>
              </a:r>
            </a:p>
          </p:txBody>
        </p:sp>
      </p:grpSp>
      <p:pic>
        <p:nvPicPr>
          <p:cNvPr id="4" name="G2_L17_reading_v1_difference">
            <a:hlinkClick r:id="" action="ppaction://media"/>
            <a:extLst>
              <a:ext uri="{FF2B5EF4-FFF2-40B4-BE49-F238E27FC236}">
                <a16:creationId xmlns:a16="http://schemas.microsoft.com/office/drawing/2014/main" id="{24881B26-3382-4FBD-89E6-FCDEC2D3D1E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60513" y="15367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775055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5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B5E754BD-CB42-4495-ADFC-F9A22B103890}"/>
              </a:ext>
            </a:extLst>
          </p:cNvPr>
          <p:cNvGrpSpPr/>
          <p:nvPr/>
        </p:nvGrpSpPr>
        <p:grpSpPr>
          <a:xfrm>
            <a:off x="815009" y="1320731"/>
            <a:ext cx="7513983" cy="4216538"/>
            <a:chOff x="815009" y="1360757"/>
            <a:chExt cx="7513983" cy="421653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月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7_reading_v10_moon">
            <a:hlinkClick r:id="" action="ppaction://media"/>
            <a:extLst>
              <a:ext uri="{FF2B5EF4-FFF2-40B4-BE49-F238E27FC236}">
                <a16:creationId xmlns:a16="http://schemas.microsoft.com/office/drawing/2014/main" id="{BCD0DCFA-31AC-4270-878A-437B9983022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71613" y="1744663"/>
            <a:ext cx="609600" cy="609600"/>
          </a:xfrm>
          <a:prstGeom prst="rect">
            <a:avLst/>
          </a:prstGeom>
        </p:spPr>
      </p:pic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E5CB2B66-C400-97B5-9620-5D43456E0738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449666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3900" y="2105561"/>
            <a:ext cx="76962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moon</a:t>
            </a:r>
            <a:endParaRPr kumimoji="1" lang="ja-JP" altLang="en-US" sz="1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7_reading_v10_moon">
            <a:hlinkClick r:id="" action="ppaction://media"/>
            <a:extLst>
              <a:ext uri="{FF2B5EF4-FFF2-40B4-BE49-F238E27FC236}">
                <a16:creationId xmlns:a16="http://schemas.microsoft.com/office/drawing/2014/main" id="{DBF97278-3967-4D26-8E13-9BFBFD020E6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71613" y="1744663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42E0BCD4-FDBB-E60B-C2FA-EE28D353C179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625458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105561"/>
            <a:ext cx="7513983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2_L17_reading_v10_moon">
            <a:hlinkClick r:id="" action="ppaction://media"/>
            <a:extLst>
              <a:ext uri="{FF2B5EF4-FFF2-40B4-BE49-F238E27FC236}">
                <a16:creationId xmlns:a16="http://schemas.microsoft.com/office/drawing/2014/main" id="{2273BE9D-B400-4846-8211-5D7997D908F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471613" y="1744663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81D75E89-81DF-8A9E-C479-5CF1AE128E10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合格の鐘">
            <a:hlinkClick r:id="" action="ppaction://media"/>
            <a:extLst>
              <a:ext uri="{FF2B5EF4-FFF2-40B4-BE49-F238E27FC236}">
                <a16:creationId xmlns:a16="http://schemas.microsoft.com/office/drawing/2014/main" id="{E9E31176-CA66-7CB1-048A-1991D2B170A9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352551" y="4268788"/>
            <a:ext cx="609601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1477730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D0A682-1AFB-167C-EA06-98C7CE67C3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4B458CD-7DD8-011D-F9CE-61DAC187A166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522498C-3037-4451-6F42-A820D3B5CC76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F3D903A-FD75-EDC2-0F7E-B4D30FD2A720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1669079"/>
      </p:ext>
    </p:extLst>
  </p:cSld>
  <p:clrMapOvr>
    <a:masterClrMapping/>
  </p:clrMapOvr>
  <p:transition spd="slow">
    <p:push dir="u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FE4944-1491-A2B7-3245-D48420BB24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3E595C62-D173-6959-882E-8D8681C02B2B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60C7D680-2428-FB2B-670C-837D7BE1527D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5809948-264F-AAA8-2A2D-A8991E9C076D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BF1658F-C0E7-8D5D-0024-C23B6CC395C1}"/>
              </a:ext>
            </a:extLst>
          </p:cNvPr>
          <p:cNvGrpSpPr/>
          <p:nvPr/>
        </p:nvGrpSpPr>
        <p:grpSpPr>
          <a:xfrm>
            <a:off x="206478" y="1636202"/>
            <a:ext cx="8731046" cy="3339375"/>
            <a:chOff x="206478" y="1991699"/>
            <a:chExt cx="8731046" cy="3339375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8D7BCE0-6B03-7088-95CB-5DAB9F6AC0FA}"/>
                </a:ext>
              </a:extLst>
            </p:cNvPr>
            <p:cNvSpPr txBox="1"/>
            <p:nvPr/>
          </p:nvSpPr>
          <p:spPr>
            <a:xfrm>
              <a:off x="584200" y="4007635"/>
              <a:ext cx="79756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difference</a:t>
              </a:r>
              <a:r>
                <a:rPr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35E9DDC0-1085-47F3-8FA2-8AADF39A1F5B}"/>
                </a:ext>
              </a:extLst>
            </p:cNvPr>
            <p:cNvSpPr txBox="1"/>
            <p:nvPr/>
          </p:nvSpPr>
          <p:spPr>
            <a:xfrm>
              <a:off x="206478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ちがい</a:t>
              </a:r>
            </a:p>
          </p:txBody>
        </p:sp>
      </p:grpSp>
      <p:pic>
        <p:nvPicPr>
          <p:cNvPr id="4" name="G2_L17_reading_v1_difference">
            <a:hlinkClick r:id="" action="ppaction://media"/>
            <a:extLst>
              <a:ext uri="{FF2B5EF4-FFF2-40B4-BE49-F238E27FC236}">
                <a16:creationId xmlns:a16="http://schemas.microsoft.com/office/drawing/2014/main" id="{167F2011-4D92-9FAC-0EFF-6EE312F41C2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560513" y="1536700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784DA02-845C-5B88-4AFA-980948A9C921}"/>
              </a:ext>
            </a:extLst>
          </p:cNvPr>
          <p:cNvSpPr/>
          <p:nvPr/>
        </p:nvSpPr>
        <p:spPr>
          <a:xfrm>
            <a:off x="1854201" y="3429000"/>
            <a:ext cx="54864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46746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5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3FFF90-90B4-1946-F949-56EE21C34F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427A5302-5A13-2214-9DF8-D8438A7F9882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6F1CDA19-1AA8-0B31-4B8A-F69CE94C686A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1AB2E63-BE69-D662-FEB2-AE0D49613376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74A9AE6-7A19-E403-0F0B-CF99187F90F9}"/>
              </a:ext>
            </a:extLst>
          </p:cNvPr>
          <p:cNvGrpSpPr/>
          <p:nvPr/>
        </p:nvGrpSpPr>
        <p:grpSpPr>
          <a:xfrm>
            <a:off x="159026" y="1871559"/>
            <a:ext cx="8825948" cy="2991773"/>
            <a:chOff x="159026" y="1881069"/>
            <a:chExt cx="8825948" cy="2991773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C140943A-4B68-2B9D-FF77-C5C575767CC7}"/>
                </a:ext>
              </a:extLst>
            </p:cNvPr>
            <p:cNvSpPr txBox="1"/>
            <p:nvPr/>
          </p:nvSpPr>
          <p:spPr>
            <a:xfrm>
              <a:off x="159026" y="1881069"/>
              <a:ext cx="8825948" cy="12464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7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7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の間で</a:t>
              </a:r>
              <a:r>
                <a:rPr kumimoji="1" lang="en-US" altLang="ja-JP" sz="7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</a:t>
              </a:r>
              <a:r>
                <a:rPr kumimoji="1" lang="ja-JP" altLang="en-US" sz="7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に、を</a:t>
              </a:r>
              <a:r>
                <a:rPr kumimoji="1" lang="en-US" altLang="ja-JP" sz="7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]</a:t>
              </a:r>
              <a:endParaRPr kumimoji="1" lang="ja-JP" altLang="en-US" sz="7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1A9F7EB-8095-A428-CD3F-865DF541881C}"/>
                </a:ext>
              </a:extLst>
            </p:cNvPr>
            <p:cNvSpPr txBox="1"/>
            <p:nvPr/>
          </p:nvSpPr>
          <p:spPr>
            <a:xfrm>
              <a:off x="419100" y="3426292"/>
              <a:ext cx="830580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between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7_reading_v2_between">
            <a:hlinkClick r:id="" action="ppaction://media"/>
            <a:extLst>
              <a:ext uri="{FF2B5EF4-FFF2-40B4-BE49-F238E27FC236}">
                <a16:creationId xmlns:a16="http://schemas.microsoft.com/office/drawing/2014/main" id="{B0374765-AC24-D79C-91B7-2097400D60C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293813" y="387350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EBAE3C8-474C-DC05-3C31-25F7D8F85495}"/>
              </a:ext>
            </a:extLst>
          </p:cNvPr>
          <p:cNvSpPr/>
          <p:nvPr/>
        </p:nvSpPr>
        <p:spPr>
          <a:xfrm>
            <a:off x="1841501" y="3205550"/>
            <a:ext cx="55118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483630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742D93-F608-473B-BBCF-D0C8AFF8F1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D54B74B-8769-6CE5-26E7-2E707644D7DF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A99DE87-867A-A884-2958-293B7B7E9F7D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21BAA85-4697-81B2-583E-4D9F0BD45164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B892BD0-BD60-EB16-BF74-7787242F6B05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65068B83-CE17-FFE3-7ED7-FC788BE47A90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Earth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17D93D78-EF36-3424-9B3F-2B068E753CCC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地球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7_reading_v3_earth">
            <a:hlinkClick r:id="" action="ppaction://media"/>
            <a:extLst>
              <a:ext uri="{FF2B5EF4-FFF2-40B4-BE49-F238E27FC236}">
                <a16:creationId xmlns:a16="http://schemas.microsoft.com/office/drawing/2014/main" id="{C6AFF963-8784-03C1-A0F8-1223CE27053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323975" y="10953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E78E8703-F5DC-CC65-0226-E5ABD9ED0EE8}"/>
              </a:ext>
            </a:extLst>
          </p:cNvPr>
          <p:cNvSpPr/>
          <p:nvPr/>
        </p:nvSpPr>
        <p:spPr>
          <a:xfrm>
            <a:off x="2832101" y="3519516"/>
            <a:ext cx="35306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381740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069E7F-54AA-4C2B-4229-F597B1C0BF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7E8FBB3A-3B84-ACAB-C09E-B468A8839E2C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8C7B18A-7FD0-C248-F6B7-FCBA5CB08495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963BE35-FF8A-CBC3-190F-973BEFF31FAF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04AF04D5-4DEC-BB14-9515-D1F95FE57321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744BF910-D5D7-CCEF-7A0F-27580AC005A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Mars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B1D2E61C-773F-344E-C20D-3F205031A4E2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火星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7_reading_v4_Mars">
            <a:hlinkClick r:id="" action="ppaction://media"/>
            <a:extLst>
              <a:ext uri="{FF2B5EF4-FFF2-40B4-BE49-F238E27FC236}">
                <a16:creationId xmlns:a16="http://schemas.microsoft.com/office/drawing/2014/main" id="{F268B403-6017-153F-CF85-FBABD6F57F9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441450" y="1182688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796566C-093A-501B-D2F6-355113A033F1}"/>
              </a:ext>
            </a:extLst>
          </p:cNvPr>
          <p:cNvSpPr/>
          <p:nvPr/>
        </p:nvSpPr>
        <p:spPr>
          <a:xfrm>
            <a:off x="2882900" y="3519516"/>
            <a:ext cx="342900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632552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F7C9D6-BD4E-D377-BFA3-315AD1EBC3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4AFCBF4-BFEC-32A7-F07A-5AD2E50211AB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C5DA461-AF58-78DB-67F8-62C02F6F4F49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55C2760-1AA8-F272-31FC-0F4227F69AB8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FFDB6E9-D97B-0138-4D85-21E8C42E8652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DEB8D0F9-BF6C-4E36-A04B-5FA13AF72EE1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planet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5B781601-E1FE-CEF2-7B5B-E5FFD29D6274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惑星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7_reading_v5_planet">
            <a:hlinkClick r:id="" action="ppaction://media"/>
            <a:extLst>
              <a:ext uri="{FF2B5EF4-FFF2-40B4-BE49-F238E27FC236}">
                <a16:creationId xmlns:a16="http://schemas.microsoft.com/office/drawing/2014/main" id="{58D36926-6F36-0E47-7CE6-9F97A9DD3AC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176338" y="1154113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EB9FD045-4A88-C66B-25DB-60D350BF6E32}"/>
              </a:ext>
            </a:extLst>
          </p:cNvPr>
          <p:cNvSpPr/>
          <p:nvPr/>
        </p:nvSpPr>
        <p:spPr>
          <a:xfrm>
            <a:off x="2349501" y="3519516"/>
            <a:ext cx="44958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652371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4EF87E-89F2-4A77-B42C-7234AA9E2D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225B09A-2089-3713-9EF6-AE4A743EA44E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A056AE65-F426-E300-FB59-E9DEF287DBED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9E7B14F-B360-6BDB-2178-59AFAE9BD6D1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7AAF67E1-2BBA-8F86-C3F4-7549FF3B70AC}"/>
              </a:ext>
            </a:extLst>
          </p:cNvPr>
          <p:cNvGrpSpPr/>
          <p:nvPr/>
        </p:nvGrpSpPr>
        <p:grpSpPr>
          <a:xfrm>
            <a:off x="889000" y="1174537"/>
            <a:ext cx="7366000" cy="4508926"/>
            <a:chOff x="889000" y="1187637"/>
            <a:chExt cx="7366000" cy="4508926"/>
          </a:xfrm>
        </p:grpSpPr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8BF372F1-FD1E-3C3A-ABC5-F84CCB9EFAF2}"/>
                </a:ext>
              </a:extLst>
            </p:cNvPr>
            <p:cNvSpPr txBox="1"/>
            <p:nvPr/>
          </p:nvSpPr>
          <p:spPr>
            <a:xfrm>
              <a:off x="993913" y="1187637"/>
              <a:ext cx="7156174" cy="29392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7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7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のまわりを</a:t>
              </a:r>
              <a:endParaRPr kumimoji="1" lang="en-US" altLang="ja-JP" sz="7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10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回って</a:t>
              </a: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2A6B815C-E343-4ABA-9393-CB46734B2A2C}"/>
                </a:ext>
              </a:extLst>
            </p:cNvPr>
            <p:cNvSpPr txBox="1"/>
            <p:nvPr/>
          </p:nvSpPr>
          <p:spPr>
            <a:xfrm>
              <a:off x="889000" y="4126903"/>
              <a:ext cx="73660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around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2_L17_reading_v6_around">
            <a:hlinkClick r:id="" action="ppaction://media"/>
            <a:extLst>
              <a:ext uri="{FF2B5EF4-FFF2-40B4-BE49-F238E27FC236}">
                <a16:creationId xmlns:a16="http://schemas.microsoft.com/office/drawing/2014/main" id="{8C61E4F3-1044-B680-B54B-BD55463AB0A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560513" y="652463"/>
            <a:ext cx="609600" cy="60960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FA3507-F925-5BA2-B725-628002D1E782}"/>
              </a:ext>
            </a:extLst>
          </p:cNvPr>
          <p:cNvSpPr/>
          <p:nvPr/>
        </p:nvSpPr>
        <p:spPr>
          <a:xfrm>
            <a:off x="2146301" y="3844273"/>
            <a:ext cx="4902199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73264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F514B30-77F3-453A-84FA-C2FDD68F8444}"/>
              </a:ext>
            </a:extLst>
          </p:cNvPr>
          <p:cNvSpPr txBox="1"/>
          <p:nvPr/>
        </p:nvSpPr>
        <p:spPr>
          <a:xfrm>
            <a:off x="723900" y="2536448"/>
            <a:ext cx="769620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difference</a:t>
            </a:r>
            <a:endParaRPr kumimoji="1" lang="ja-JP" altLang="en-US" sz="11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7_reading_v1_difference">
            <a:hlinkClick r:id="" action="ppaction://media"/>
            <a:extLst>
              <a:ext uri="{FF2B5EF4-FFF2-40B4-BE49-F238E27FC236}">
                <a16:creationId xmlns:a16="http://schemas.microsoft.com/office/drawing/2014/main" id="{02F1EF37-E8A0-48EE-9DEF-7860F7A9CAD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60513" y="15367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614210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5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53812F-6007-ECE6-EA51-17E0E31F2A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CFAD6C12-DFA0-05BB-AD51-0C41CCFFA371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9F4A631-1BAE-F582-6F13-8AA8546B263C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A13A9EB-9ECD-6B30-F411-0E861D870141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19A5883-37D0-AFD2-FCED-9FD861E4439F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E327BC26-CD3A-AD55-13F0-DBB8388706DE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sun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CFE93E30-73B5-0AA3-00C4-348B3A176486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太陽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7_reading_v7_sun">
            <a:hlinkClick r:id="" action="ppaction://media"/>
            <a:extLst>
              <a:ext uri="{FF2B5EF4-FFF2-40B4-BE49-F238E27FC236}">
                <a16:creationId xmlns:a16="http://schemas.microsoft.com/office/drawing/2014/main" id="{05346F08-3444-A23A-C828-8D25C66B40C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323975" y="-203200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8B823D2C-54AA-22A4-88AC-1518E9C8C465}"/>
              </a:ext>
            </a:extLst>
          </p:cNvPr>
          <p:cNvSpPr/>
          <p:nvPr/>
        </p:nvSpPr>
        <p:spPr>
          <a:xfrm>
            <a:off x="3162300" y="3608227"/>
            <a:ext cx="287020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40201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D5F25B-ED67-A9EF-96E6-CE3C6A6377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37A9BAE-73FC-AF67-4651-352298EBD9F9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EED23879-C8A0-F632-527B-1566406C0423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8C1CB53-D4B2-E774-DB1A-85D09A01FB1E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41E069A6-4359-DBD6-7017-BE21579CA005}"/>
              </a:ext>
            </a:extLst>
          </p:cNvPr>
          <p:cNvGrpSpPr/>
          <p:nvPr/>
        </p:nvGrpSpPr>
        <p:grpSpPr>
          <a:xfrm>
            <a:off x="815009" y="1713146"/>
            <a:ext cx="7513983" cy="3431708"/>
            <a:chOff x="815009" y="2145587"/>
            <a:chExt cx="7513983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677A9FB0-B9B8-4A51-2D8A-EB5683B1A644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meter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E7087380-97DC-434C-6737-6DEA7A220CC8}"/>
                </a:ext>
              </a:extLst>
            </p:cNvPr>
            <p:cNvSpPr txBox="1"/>
            <p:nvPr/>
          </p:nvSpPr>
          <p:spPr>
            <a:xfrm>
              <a:off x="815009" y="2145587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メートル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7_reading_v8_meter">
            <a:hlinkClick r:id="" action="ppaction://media"/>
            <a:extLst>
              <a:ext uri="{FF2B5EF4-FFF2-40B4-BE49-F238E27FC236}">
                <a16:creationId xmlns:a16="http://schemas.microsoft.com/office/drawing/2014/main" id="{D1FCE5AD-5077-6335-0338-4E40562122B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647825" y="1301750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B0CA494-4D7F-C72F-3496-FB6D0224CC53}"/>
              </a:ext>
            </a:extLst>
          </p:cNvPr>
          <p:cNvSpPr/>
          <p:nvPr/>
        </p:nvSpPr>
        <p:spPr>
          <a:xfrm>
            <a:off x="2476501" y="3429000"/>
            <a:ext cx="42418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688875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7771EE-8C20-3A66-850A-1C8710602C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E88D3D10-D7A5-503F-9B6A-E9F7789DA165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5A787C9-7CED-24E6-DA78-018C7CA99430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898596A-9C55-EE1A-879C-3931999AACD9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確認テスト⑨</a:t>
            </a: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DFB2BA35-FE1A-40A1-96C9-A04E357630DF}"/>
              </a:ext>
            </a:extLst>
          </p:cNvPr>
          <p:cNvGrpSpPr/>
          <p:nvPr/>
        </p:nvGrpSpPr>
        <p:grpSpPr>
          <a:xfrm>
            <a:off x="596349" y="1818085"/>
            <a:ext cx="7951304" cy="3221831"/>
            <a:chOff x="596349" y="1923023"/>
            <a:chExt cx="7951304" cy="3221831"/>
          </a:xfrm>
        </p:grpSpPr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14BB6399-EFA4-57B5-0F63-952A7FA1E329}"/>
                </a:ext>
              </a:extLst>
            </p:cNvPr>
            <p:cNvSpPr txBox="1"/>
            <p:nvPr/>
          </p:nvSpPr>
          <p:spPr>
            <a:xfrm>
              <a:off x="596349" y="1923023"/>
              <a:ext cx="7951304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高さが</a:t>
              </a:r>
              <a:r>
                <a:rPr kumimoji="1" lang="en-US" altLang="ja-JP" sz="9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ある</a:t>
              </a:r>
              <a:endParaRPr kumimoji="1" lang="ja-JP" altLang="en-US" sz="9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DFC4E2ED-310A-2F8A-3D6F-1537BFE0F219}"/>
                </a:ext>
              </a:extLst>
            </p:cNvPr>
            <p:cNvSpPr txBox="1"/>
            <p:nvPr/>
          </p:nvSpPr>
          <p:spPr>
            <a:xfrm>
              <a:off x="1205948" y="3575194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high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2_L17_reading_v9_high">
            <a:hlinkClick r:id="" action="ppaction://media"/>
            <a:extLst>
              <a:ext uri="{FF2B5EF4-FFF2-40B4-BE49-F238E27FC236}">
                <a16:creationId xmlns:a16="http://schemas.microsoft.com/office/drawing/2014/main" id="{AC0889A5-641A-F053-B159-776BD87E59A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323975" y="1036638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13F29B6-FD66-C1EC-BE2D-2BFE33F5E691}"/>
              </a:ext>
            </a:extLst>
          </p:cNvPr>
          <p:cNvSpPr/>
          <p:nvPr/>
        </p:nvSpPr>
        <p:spPr>
          <a:xfrm>
            <a:off x="2857501" y="3295413"/>
            <a:ext cx="34798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282973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AE0687-556F-B432-05C7-81C49C0227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DE51D9C8-0C94-9584-92CE-70D41A32316C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CA553691-E03E-2D94-AB8D-EC0EC2065C9A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A9711D0-FF0A-9096-0EC9-C6253B6B0A96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確認テスト⑩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2D7E8ED1-FB91-CB74-B79F-D8D678698DFA}"/>
              </a:ext>
            </a:extLst>
          </p:cNvPr>
          <p:cNvGrpSpPr/>
          <p:nvPr/>
        </p:nvGrpSpPr>
        <p:grpSpPr>
          <a:xfrm>
            <a:off x="815009" y="1320731"/>
            <a:ext cx="7513983" cy="4216538"/>
            <a:chOff x="815009" y="1360757"/>
            <a:chExt cx="7513983" cy="421653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372295EC-C453-C565-74E1-867F0E2CA649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moon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AB20B025-77FB-CF46-5918-F882627B9498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月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7_reading_v10_moon">
            <a:hlinkClick r:id="" action="ppaction://media"/>
            <a:extLst>
              <a:ext uri="{FF2B5EF4-FFF2-40B4-BE49-F238E27FC236}">
                <a16:creationId xmlns:a16="http://schemas.microsoft.com/office/drawing/2014/main" id="{198A308A-D363-10DE-3722-F62A99BDA2B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471613" y="1744663"/>
            <a:ext cx="609600" cy="609600"/>
          </a:xfrm>
          <a:prstGeom prst="rect">
            <a:avLst/>
          </a:prstGeom>
        </p:spPr>
      </p:pic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126009C7-59FB-0649-F38C-B35A6DA16478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C8EC8F77-317F-1861-2E45-7B2CA254847F}"/>
              </a:ext>
            </a:extLst>
          </p:cNvPr>
          <p:cNvSpPr/>
          <p:nvPr/>
        </p:nvSpPr>
        <p:spPr>
          <a:xfrm>
            <a:off x="2616200" y="3655553"/>
            <a:ext cx="396240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715723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8" y="2421032"/>
            <a:ext cx="873104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ちがい</a:t>
            </a:r>
          </a:p>
        </p:txBody>
      </p:sp>
      <p:pic>
        <p:nvPicPr>
          <p:cNvPr id="7" name="G2_L17_reading_v1_difference">
            <a:hlinkClick r:id="" action="ppaction://media"/>
            <a:extLst>
              <a:ext uri="{FF2B5EF4-FFF2-40B4-BE49-F238E27FC236}">
                <a16:creationId xmlns:a16="http://schemas.microsoft.com/office/drawing/2014/main" id="{3D1A02C2-A187-4E3D-97D1-8EA99680963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60513" y="15367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055567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5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0452160-1714-4F76-A22B-0E93DB4F2BF4}"/>
              </a:ext>
            </a:extLst>
          </p:cNvPr>
          <p:cNvGrpSpPr/>
          <p:nvPr/>
        </p:nvGrpSpPr>
        <p:grpSpPr>
          <a:xfrm>
            <a:off x="159026" y="1871559"/>
            <a:ext cx="8825948" cy="3114883"/>
            <a:chOff x="159026" y="1881069"/>
            <a:chExt cx="8825948" cy="3114883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159026" y="1881069"/>
              <a:ext cx="8825948" cy="12464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7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7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の間で</a:t>
              </a:r>
              <a:r>
                <a:rPr kumimoji="1" lang="en-US" altLang="ja-JP" sz="7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</a:t>
              </a:r>
              <a:r>
                <a:rPr kumimoji="1" lang="ja-JP" altLang="en-US" sz="7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に、を</a:t>
              </a:r>
              <a:r>
                <a:rPr kumimoji="1" lang="en-US" altLang="ja-JP" sz="7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]</a:t>
              </a:r>
              <a:endParaRPr kumimoji="1" lang="ja-JP" altLang="en-US" sz="7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914400" y="3426292"/>
              <a:ext cx="73152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7_reading_v2_between">
            <a:hlinkClick r:id="" action="ppaction://media"/>
            <a:extLst>
              <a:ext uri="{FF2B5EF4-FFF2-40B4-BE49-F238E27FC236}">
                <a16:creationId xmlns:a16="http://schemas.microsoft.com/office/drawing/2014/main" id="{667C10E6-A8BB-4F3C-BF71-56972E6D079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93813" y="3873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832596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20750B0-288A-4DE3-91F1-AF8CBD445553}"/>
              </a:ext>
            </a:extLst>
          </p:cNvPr>
          <p:cNvSpPr txBox="1"/>
          <p:nvPr/>
        </p:nvSpPr>
        <p:spPr>
          <a:xfrm>
            <a:off x="723900" y="2459504"/>
            <a:ext cx="7696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between</a:t>
            </a:r>
            <a:endParaRPr kumimoji="1" lang="ja-JP" altLang="en-US" sz="1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2_L17_reading_v2_between">
            <a:hlinkClick r:id="" action="ppaction://media"/>
            <a:extLst>
              <a:ext uri="{FF2B5EF4-FFF2-40B4-BE49-F238E27FC236}">
                <a16:creationId xmlns:a16="http://schemas.microsoft.com/office/drawing/2014/main" id="{E1443372-A7E9-4D17-A174-DF274F69ECB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93813" y="3873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60194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F2CDA1F-3C86-41FE-8951-0BC06AC4EBE9}"/>
              </a:ext>
            </a:extLst>
          </p:cNvPr>
          <p:cNvSpPr txBox="1"/>
          <p:nvPr/>
        </p:nvSpPr>
        <p:spPr>
          <a:xfrm>
            <a:off x="159026" y="2805753"/>
            <a:ext cx="8825948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7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7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の間で</a:t>
            </a:r>
            <a:r>
              <a:rPr kumimoji="1" lang="en-US" altLang="ja-JP" sz="7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ja-JP" altLang="en-US" sz="7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に、を</a:t>
            </a:r>
            <a:r>
              <a:rPr kumimoji="1" lang="en-US" altLang="ja-JP" sz="7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endParaRPr kumimoji="1" lang="ja-JP" altLang="en-US" sz="7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7_reading_v2_between">
            <a:hlinkClick r:id="" action="ppaction://media"/>
            <a:extLst>
              <a:ext uri="{FF2B5EF4-FFF2-40B4-BE49-F238E27FC236}">
                <a16:creationId xmlns:a16="http://schemas.microsoft.com/office/drawing/2014/main" id="{ECB967AB-0ECF-461C-A6CF-2383666CEEE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93813" y="3873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837499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B3C631A-0ECA-4950-BF67-53F767F00354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E----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地球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7_reading_v3_earth">
            <a:hlinkClick r:id="" action="ppaction://media"/>
            <a:extLst>
              <a:ext uri="{FF2B5EF4-FFF2-40B4-BE49-F238E27FC236}">
                <a16:creationId xmlns:a16="http://schemas.microsoft.com/office/drawing/2014/main" id="{328D67F8-7D16-44F9-9545-D3AB238D16D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23975" y="10953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520150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16600</TotalTime>
  <Words>202</Words>
  <Application>Microsoft Office PowerPoint</Application>
  <PresentationFormat>画面に合わせる (4:3)</PresentationFormat>
  <Paragraphs>81</Paragraphs>
  <Slides>43</Slides>
  <Notes>0</Notes>
  <HiddenSlides>0</HiddenSlides>
  <MMClips>43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43</vt:i4>
      </vt:variant>
    </vt:vector>
  </HeadingPairs>
  <TitlesOfParts>
    <vt:vector size="50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2070</cp:revision>
  <cp:lastPrinted>2016-06-23T16:36:17Z</cp:lastPrinted>
  <dcterms:created xsi:type="dcterms:W3CDTF">2016-05-30T03:13:09Z</dcterms:created>
  <dcterms:modified xsi:type="dcterms:W3CDTF">2025-12-24T06:46:11Z</dcterms:modified>
</cp:coreProperties>
</file>