
<file path=[Content_Types].xml><?xml version="1.0" encoding="utf-8"?>
<Types xmlns="http://schemas.openxmlformats.org/package/2006/content-types">
  <Default Extension="jpeg" ContentType="image/jpeg"/>
  <Default Extension="mp3" ContentType="audio/mpeg"/>
  <Default Extension="png" ContentType="image/png"/>
  <Default Extension="rels" ContentType="application/vnd.openxmlformats-package.relationships+xml"/>
  <Default Extension="wav" ContentType="audio/x-wav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47"/>
  </p:notesMasterIdLst>
  <p:handoutMasterIdLst>
    <p:handoutMasterId r:id="rId48"/>
  </p:handoutMasterIdLst>
  <p:sldIdLst>
    <p:sldId id="3668" r:id="rId2"/>
    <p:sldId id="3669" r:id="rId3"/>
    <p:sldId id="4151" r:id="rId4"/>
    <p:sldId id="4207" r:id="rId5"/>
    <p:sldId id="4208" r:id="rId6"/>
    <p:sldId id="4209" r:id="rId7"/>
    <p:sldId id="4221" r:id="rId8"/>
    <p:sldId id="4222" r:id="rId9"/>
    <p:sldId id="4223" r:id="rId10"/>
    <p:sldId id="4224" r:id="rId11"/>
    <p:sldId id="4225" r:id="rId12"/>
    <p:sldId id="4226" r:id="rId13"/>
    <p:sldId id="3694" r:id="rId14"/>
    <p:sldId id="4195" r:id="rId15"/>
    <p:sldId id="4185" r:id="rId16"/>
    <p:sldId id="4186" r:id="rId17"/>
    <p:sldId id="4187" r:id="rId18"/>
    <p:sldId id="4227" r:id="rId19"/>
    <p:sldId id="4228" r:id="rId20"/>
    <p:sldId id="4229" r:id="rId21"/>
    <p:sldId id="4230" r:id="rId22"/>
    <p:sldId id="4231" r:id="rId23"/>
    <p:sldId id="4232" r:id="rId24"/>
    <p:sldId id="3695" r:id="rId25"/>
    <p:sldId id="4206" r:id="rId26"/>
    <p:sldId id="4233" r:id="rId27"/>
    <p:sldId id="4234" r:id="rId28"/>
    <p:sldId id="4235" r:id="rId29"/>
    <p:sldId id="4236" r:id="rId30"/>
    <p:sldId id="4237" r:id="rId31"/>
    <p:sldId id="4238" r:id="rId32"/>
    <p:sldId id="4239" r:id="rId33"/>
    <p:sldId id="4240" r:id="rId34"/>
    <p:sldId id="4241" r:id="rId35"/>
    <p:sldId id="3696" r:id="rId36"/>
    <p:sldId id="4216" r:id="rId37"/>
    <p:sldId id="4242" r:id="rId38"/>
    <p:sldId id="4243" r:id="rId39"/>
    <p:sldId id="4244" r:id="rId40"/>
    <p:sldId id="4245" r:id="rId41"/>
    <p:sldId id="4246" r:id="rId42"/>
    <p:sldId id="4247" r:id="rId43"/>
    <p:sldId id="4248" r:id="rId44"/>
    <p:sldId id="4249" r:id="rId45"/>
    <p:sldId id="4250" r:id="rId46"/>
  </p:sldIdLst>
  <p:sldSz cx="9144000" cy="6858000" type="screen4x3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8CBAD"/>
    <a:srgbClr val="005C2A"/>
    <a:srgbClr val="00FF00"/>
    <a:srgbClr val="FFFF8B"/>
    <a:srgbClr val="B4FEB4"/>
    <a:srgbClr val="FF3399"/>
    <a:srgbClr val="0043C8"/>
    <a:srgbClr val="FFFF00"/>
    <a:srgbClr val="CC3399"/>
    <a:srgbClr val="FF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2922" autoAdjust="0"/>
    <p:restoredTop sz="94270" autoAdjust="0"/>
  </p:normalViewPr>
  <p:slideViewPr>
    <p:cSldViewPr snapToGrid="0">
      <p:cViewPr varScale="1">
        <p:scale>
          <a:sx n="113" d="100"/>
          <a:sy n="113" d="100"/>
        </p:scale>
        <p:origin x="1710" y="108"/>
      </p:cViewPr>
      <p:guideLst>
        <p:guide orient="horz" pos="2160"/>
        <p:guide pos="2880"/>
      </p:guideLst>
    </p:cSldViewPr>
  </p:slideViewPr>
  <p:notesTextViewPr>
    <p:cViewPr>
      <p:scale>
        <a:sx n="150" d="100"/>
        <a:sy n="15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notesMaster" Target="notesMasters/notesMaster1.xml"/><Relationship Id="rId50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handoutMaster" Target="handoutMasters/handoutMaster1.xml"/><Relationship Id="rId8" Type="http://schemas.openxmlformats.org/officeDocument/2006/relationships/slide" Target="slides/slide7.xml"/><Relationship Id="rId51" Type="http://schemas.openxmlformats.org/officeDocument/2006/relationships/theme" Target="theme/theme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r">
              <a:defRPr sz="1200"/>
            </a:lvl1pPr>
          </a:lstStyle>
          <a:p>
            <a:fld id="{2B1F34B9-0AC5-4E73-BF1F-21CCB564203A}" type="datetimeFigureOut">
              <a:rPr kumimoji="1" lang="ja-JP" altLang="en-US" smtClean="0"/>
              <a:t>2025/12/24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3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r">
              <a:defRPr sz="1200"/>
            </a:lvl1pPr>
          </a:lstStyle>
          <a:p>
            <a:fld id="{9E2676CF-156D-46B0-A308-5BE7C3EAC66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6514909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51002" y="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r">
              <a:defRPr sz="1200"/>
            </a:lvl1pPr>
          </a:lstStyle>
          <a:p>
            <a:fld id="{594C8D1A-E903-4CC0-AEC9-4041A386BBE5}" type="datetimeFigureOut">
              <a:rPr kumimoji="1" lang="ja-JP" altLang="en-US" smtClean="0"/>
              <a:t>2025/12/24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1165225" y="1239838"/>
            <a:ext cx="4467225" cy="33512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034" tIns="46017" rIns="92034" bIns="46017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0249" y="4777365"/>
            <a:ext cx="5437179" cy="3909042"/>
          </a:xfrm>
          <a:prstGeom prst="rect">
            <a:avLst/>
          </a:prstGeom>
        </p:spPr>
        <p:txBody>
          <a:bodyPr vert="horz" lIns="92034" tIns="46017" rIns="92034" bIns="46017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942863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51002" y="942863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r">
              <a:defRPr sz="1200"/>
            </a:lvl1pPr>
          </a:lstStyle>
          <a:p>
            <a:fld id="{EE94831B-95E8-4741-AC9E-FAE0388C9AD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760929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0C4AE8B-23CA-66CE-C8ED-C00E0C96438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280DA0FB-3810-61FC-A499-BC002C9D110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DF070C8B-CB59-6DBD-8389-DB99AFD927A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0FB037FC-8846-0346-2C2F-3A8B771C6E9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4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7408412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ED97C5A-EA60-B317-5613-F9F631DB15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DBC1C865-05B2-4112-4AD4-84B6DB2F175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C1984632-DFA5-0B76-4592-2BABDB9CE45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5E30D069-E772-D0DC-6D52-1AE16093D96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15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1450963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E0F7CDE-0C45-624F-F64B-FDD0D13B86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4417190A-289C-ADAF-2CD2-1A10A54A408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25A54C61-37A6-829E-5389-063B12FDA3C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6D87D1A9-09E1-6DFA-4919-303A5695C5D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16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4913384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A28E714-2198-ECC9-F57C-8402349E166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D73C286D-5985-35BD-1838-E226066B37F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8AAB87EC-6FB9-AA76-6DB1-70C2C6943CF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53816E55-41CD-C519-8FBA-76BE4EF65AF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17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5193312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12E0376-CFB4-373D-0E5B-7570E1A1E5F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1EDD28DA-E080-D119-2350-91197E013E5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50C591AC-2635-E54D-E6EA-6DDAB0E8BB7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E669D46E-0D55-E478-1E94-30B4B267CA3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18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3813021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71A88C1-0EFD-F73D-0DCC-6E6F8B89D8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6D8C5358-B6DE-667A-6227-E5D4A9B2C7B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F5FC6B15-140E-F6BA-72DD-3AD9B22426D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84F3DC58-B09A-AB1D-2F11-A4538ABF03E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19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6975883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4F00CD5-2153-CBAF-562D-B1360F969A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F6E6CD53-D4D2-2855-510A-0FD80D8F7A7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845440F2-32A4-4026-7694-6E207AC586F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7E1A5BBE-CC96-1EA7-ACF1-3AB87E199D2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20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3732264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7623709-5854-0303-6349-DAA2D00BB0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3AF8DE37-F84C-3231-1B14-515E62228E8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A6F1B2A2-DBEA-DCEA-531A-D827D36ACF4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770F6DA5-EBA7-931C-E867-08AE99D98B6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21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94794008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088B199-68C4-CC65-1E67-85B2B55C21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A4D551FC-3A0A-1C35-91AA-F0DB66E445E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15D4B8AE-A7AE-99BC-2FF1-55E344BAA2C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A9D3BA80-E751-B343-9287-4678123A501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22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5809414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3DBE77D-30FC-0F7B-59F7-6B41387F9CB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E450714E-35F8-A5CD-AAD5-431A9747F06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783B76F1-3CF5-638A-40F6-BA10AC6B77A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2629CC10-5FC1-DC83-30B2-5F760B0FD92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23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32090080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B698BB4-0156-A818-622D-4F8D601CD6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5CECD652-A4EC-99CE-A82B-721E46FFBDB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D8BE8D08-F927-25C6-649F-DE6A093F83D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70964AD2-ECD5-835A-DB99-20ACCE810AA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26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3716443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F43C298-79DF-1325-C059-404DE117546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037DBB62-BB3B-44FB-9583-780BFF578C4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7565D5C9-E902-5E22-2C13-B31E060050B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228FBC14-13C9-DAF8-2AC9-311ACED94A3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5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69754343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A7149E3-E6E9-6F97-0D5B-CA00A3BF4C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A5D918B4-9D3B-8502-1078-1F2060AFAE0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7FE6B4FB-02AA-1D5A-F988-1CF3B700354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519C7366-A388-8651-11D6-632BE9DC96E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27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3433379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6EB4E93-9047-4595-99B8-6DE96F88FF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987B0050-6DC4-7A58-EA97-3465BDD2EF7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25DE6289-FA9A-BCB0-3BA2-41E5D56C9BA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4813581D-D1EF-2322-3CFE-DE77849CDD5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28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59977857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343FC29-1D04-793A-B5CE-65A7F762C0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4D12CA43-DB50-67D4-9DDE-02AF7A2FC31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EB558266-A54E-ABB6-A5AF-763A166A1B1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84FA4568-EB29-5492-6A63-A6BC28C8BA5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29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41399744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EF201D3-879F-EB3A-8845-4E481898CF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C6542C25-8A4F-4B02-0DE0-E116EADBD02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29D917AF-D1DE-17A5-D75E-02C5183CD7D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AD634DB1-BBEB-965A-F0A4-24EB6090144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30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5060429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6BC373E-E9C2-8E88-2BCA-C4328BCDAF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6E3BA15B-D8E1-00BA-9E02-9AD636021AC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2F59AF4E-5FD0-A13E-BF28-07F1F41F631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23983222-0236-B64C-7AD4-2257C3F181C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31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2849482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687A736-F965-2302-E39C-B55F67CF5B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B8680BFE-68B1-8252-A86A-B207A839BBC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3DCEA65A-C175-08BB-3BD3-9755F32B33F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45E09D4A-1D06-BB9C-F0D5-B9D694DF64B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32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06798738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FBA4085-43D0-F015-226E-CC840CBA97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D835DEC4-B303-7DEF-2E6D-BCC6D737DB7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E9C9CE6C-A898-F338-CF91-4A7C10FAF78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EC592868-F5C2-58EA-551C-1C940AC767A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33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45400830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4C19957-D700-2598-7E8E-5578D310ABF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B09339ED-E7A2-4C87-F0FE-541523BB2C1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F890FAD9-5C36-A12B-163C-FB48B3F00B9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A266F15C-5DE6-D205-B8F1-0CCE72235BE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34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76761198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849E185-2389-E35B-37C6-CE1D99A9A16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D5FBAB05-9472-D226-E633-5CBABDBC4FD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E3CE466D-425A-AD78-2BF2-CBA52E5FA86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FCBCD225-06C6-B424-24E8-99AAE33F36E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37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2643797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09609E7-0D69-7131-6AED-E571513837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93D9A5DB-E7F3-8533-AF18-AD2EFF949E6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5A89ED7B-3F34-1EBA-6AD7-50E830DE187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53C26970-0E1B-49BF-77D4-6F5B8AC41BF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38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5062497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AED5334-1747-C0CE-7657-E57F8A5AFC7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93434378-0280-2AFB-0E13-A32AF4DCAA8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DD40DC19-8A4C-B000-0279-FDEEE8E2EF3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6F645E4A-3DC3-364E-91B7-7D051914999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6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86252770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754749-94B5-316C-FA4E-19A2664862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342FFAD0-6390-9255-3E68-B95E5B280CE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78D6F987-0B07-179E-E915-1A6A3D5F51B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90479615-E9D6-A99E-C871-163E9A107F5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39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82824666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078222C-8487-AA60-6DD8-18F2D9FE35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CD119344-8D5D-9AE6-856F-569C96F3DFF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9289D579-39D8-7248-BBF4-E1160D38545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53626785-7CBC-4671-38E9-E58245FCA4E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40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26585372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913344C-DD8E-1043-150F-611C694C93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0CE1F853-3940-8DE4-4B5F-50D7306FDF2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B3C56014-CF40-93C3-E27E-BC0CC196441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EB4C77F0-95BA-C1A9-210C-A106F388D7D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41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55781291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9DD6F01-2805-7F82-9CA3-204AD7F531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300FAAE4-1201-1D27-CE00-A1467F66ABD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AB978471-A8E4-CF28-C23A-D130B702469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4BFCD25A-C993-4B2C-5AE3-804F85851C2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42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20648361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1CF29B2-C603-F2C0-920C-4C58667E04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1D4D9727-A826-03A8-B760-EE808AD92C3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0060726A-3CAD-A8E6-EA8E-829BD4DC6FD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A90F3D5D-8CDF-88E6-CFA9-E8ADE2790BD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43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55402231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9B4674C-BC44-2CEA-FA9D-16EB43A900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4948E4D3-13F9-EDC5-7E7D-104BB2602BB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26B4F87A-C013-5412-E021-20BC2ABAA86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C6939308-9CC1-C917-5517-45780CBBECC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44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34863897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CB0E726-7095-6A83-28A8-D04607D9F7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3BDF471E-8543-51EC-3964-46A48824238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C77ADB72-16A7-49ED-6902-2E8CB8063F9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999F7BF7-F2BD-E7E6-0EFC-B6A9201B2D9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45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8614315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C870555-76EF-0C80-7BBB-77157A91F92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60172D66-681F-39AA-FFA4-65A2A702E71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763D122B-6448-AC82-E375-E083CBE4977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890C8CDA-1433-4D28-7BB9-4DA36819C82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7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064615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820EEC1-E37F-CBF2-3AFF-682EC04D433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4CB72A5D-C4C5-E56C-88E5-B1FA2500DB6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769C2CE7-C4F4-403B-65F9-93467E71A41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F33422D3-6DCD-5DD9-A1E7-8F58EB42A3F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8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5961710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C96ADC7-9F55-CBDA-2A1D-9F5CA87A9EF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922CE9B0-4866-E93E-7E87-4C29562249F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79D1B838-8B71-3798-3806-F719C6A1800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6BDDE45D-5588-CD46-78B4-D94CFCE5251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9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6422220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82DCDCA-C0FD-602A-96A7-034C8930499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E4E517E7-5CA3-C63F-379C-745515A60D7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3DD7E721-7DE1-A581-2C1A-46120E1F8C7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9F93BBAD-B59B-956D-AC7E-A6594B7BF63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10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918325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527FE0A-13E2-4561-7E9B-CC99F50E4F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F2533F9A-D64C-1FDF-9BB2-3E8F5A2CC69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E9BD364A-7D2F-47C8-51CE-1D4C5CF3FB7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9ABB2367-53B6-7CF6-A9D3-2E1CB520E7E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11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1234523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75D3CE3-97F9-3AE3-CFB2-384DDE66F07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7976CAC8-314B-5C80-9152-4BD38B62195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F77497AE-F994-6095-C4C5-98B89246149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76A01498-9102-4A8F-80D8-824976323F4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12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7214596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55752668"/>
      </p:ext>
    </p:extLst>
  </p:cSld>
  <p:clrMapOvr>
    <a:masterClrMapping/>
  </p:clrMapOvr>
  <p:transition spd="slow">
    <p:push dir="u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32317179"/>
      </p:ext>
    </p:extLst>
  </p:cSld>
  <p:clrMapOvr>
    <a:masterClrMapping/>
  </p:clrMapOvr>
  <p:transition spd="slow">
    <p:push dir="u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79450813"/>
      </p:ext>
    </p:extLst>
  </p:cSld>
  <p:clrMapOvr>
    <a:masterClrMapping/>
  </p:clrMapOvr>
  <p:transition spd="slow">
    <p:push dir="u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17482685"/>
      </p:ext>
    </p:extLst>
  </p:cSld>
  <p:clrMapOvr>
    <a:masterClrMapping/>
  </p:clrMapOvr>
  <p:transition spd="slow">
    <p:push dir="u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31753082"/>
      </p:ext>
    </p:extLst>
  </p:cSld>
  <p:clrMapOvr>
    <a:masterClrMapping/>
  </p:clrMapOvr>
  <p:transition spd="slow">
    <p:push dir="u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2025/12/24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9957111"/>
      </p:ext>
    </p:extLst>
  </p:cSld>
  <p:clrMapOvr>
    <a:masterClrMapping/>
  </p:clrMapOvr>
  <p:transition spd="slow">
    <p:push dir="u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2025/12/24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19854406"/>
      </p:ext>
    </p:extLst>
  </p:cSld>
  <p:clrMapOvr>
    <a:masterClrMapping/>
  </p:clrMapOvr>
  <p:transition spd="slow">
    <p:push dir="u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2025/12/24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07942285"/>
      </p:ext>
    </p:extLst>
  </p:cSld>
  <p:clrMapOvr>
    <a:masterClrMapping/>
  </p:clrMapOvr>
  <p:transition spd="slow">
    <p:push dir="u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2025/12/24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68361322"/>
      </p:ext>
    </p:extLst>
  </p:cSld>
  <p:clrMapOvr>
    <a:masterClrMapping/>
  </p:clrMapOvr>
  <p:transition spd="slow">
    <p:push dir="u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2025/12/24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0037060"/>
      </p:ext>
    </p:extLst>
  </p:cSld>
  <p:clrMapOvr>
    <a:masterClrMapping/>
  </p:clrMapOvr>
  <p:transition spd="slow">
    <p:push dir="u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/>
              <a:t>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2025/12/24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15527187"/>
      </p:ext>
    </p:extLst>
  </p:cSld>
  <p:clrMapOvr>
    <a:masterClrMapping/>
  </p:clrMapOvr>
  <p:transition spd="slow">
    <p:push dir="u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81BB68-B616-4D86-9C97-9FCD2C2CF585}" type="datetimeFigureOut">
              <a:rPr kumimoji="1" lang="ja-JP" altLang="en-US" smtClean="0"/>
              <a:t>2025/12/24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944093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 spd="slow">
    <p:push dir="u"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8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9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0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5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6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8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9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0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1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8.mp3"/><Relationship Id="rId1" Type="http://schemas.microsoft.com/office/2007/relationships/media" Target="../media/media8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8.mp3"/><Relationship Id="rId1" Type="http://schemas.microsoft.com/office/2007/relationships/media" Target="../media/media8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3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8.mp3"/><Relationship Id="rId1" Type="http://schemas.microsoft.com/office/2007/relationships/media" Target="../media/media8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4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9.mp3"/><Relationship Id="rId1" Type="http://schemas.microsoft.com/office/2007/relationships/media" Target="../media/media9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5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9.mp3"/><Relationship Id="rId1" Type="http://schemas.microsoft.com/office/2007/relationships/media" Target="../media/media9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6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9.mp3"/><Relationship Id="rId1" Type="http://schemas.microsoft.com/office/2007/relationships/media" Target="../media/media9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7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0.mp3"/><Relationship Id="rId1" Type="http://schemas.microsoft.com/office/2007/relationships/media" Target="../media/media10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8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0.mp3"/><Relationship Id="rId1" Type="http://schemas.microsoft.com/office/2007/relationships/media" Target="../media/media10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9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0.mp3"/><Relationship Id="rId1" Type="http://schemas.microsoft.com/office/2007/relationships/media" Target="../media/media10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30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1.mp3"/><Relationship Id="rId1" Type="http://schemas.microsoft.com/office/2007/relationships/media" Target="../media/media11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31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1.mp3"/><Relationship Id="rId1" Type="http://schemas.microsoft.com/office/2007/relationships/media" Target="../media/media11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3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1.mp3"/><Relationship Id="rId1" Type="http://schemas.microsoft.com/office/2007/relationships/media" Target="../media/media11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33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2.mp3"/><Relationship Id="rId1" Type="http://schemas.microsoft.com/office/2007/relationships/media" Target="../media/media12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34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2.mp3"/><Relationship Id="rId1" Type="http://schemas.microsoft.com/office/2007/relationships/media" Target="../media/media12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35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2.mp3"/><Relationship Id="rId1" Type="http://schemas.microsoft.com/office/2007/relationships/media" Target="../media/media12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3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6473DC9-9F6B-057C-83F2-3BC1CC0CE7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D7656801-C8A8-46C7-B4BE-F25A3F104A2B}"/>
              </a:ext>
            </a:extLst>
          </p:cNvPr>
          <p:cNvSpPr txBox="1"/>
          <p:nvPr/>
        </p:nvSpPr>
        <p:spPr>
          <a:xfrm>
            <a:off x="446847" y="2037213"/>
            <a:ext cx="844080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5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構造を確認しましょう。</a:t>
            </a:r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1F8B6552-B916-F181-6BEF-EA51B8859A76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64837623"/>
      </p:ext>
    </p:extLst>
  </p:cSld>
  <p:clrMapOvr>
    <a:masterClrMapping/>
  </p:clrMapOvr>
  <p:transition spd="slow">
    <p:push dir="u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95B5312-CE13-0B71-DD17-B559384EC9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93574107-DD33-8137-6518-74AE6946E764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62E38812-E0FA-54E1-685F-847E54FB01C4}"/>
              </a:ext>
            </a:extLst>
          </p:cNvPr>
          <p:cNvSpPr txBox="1"/>
          <p:nvPr/>
        </p:nvSpPr>
        <p:spPr>
          <a:xfrm>
            <a:off x="902966" y="4128490"/>
            <a:ext cx="7338062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That building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is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u="sng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bigger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than this one.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5C7CAC19-1B8A-15CD-31E0-C13A73F4F668}"/>
              </a:ext>
            </a:extLst>
          </p:cNvPr>
          <p:cNvSpPr txBox="1"/>
          <p:nvPr/>
        </p:nvSpPr>
        <p:spPr>
          <a:xfrm>
            <a:off x="376103" y="690490"/>
            <a:ext cx="8391789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あの建物は</a:t>
            </a:r>
            <a:r>
              <a:rPr kumimoji="1" lang="en-US" altLang="ja-JP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u="sng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より大きい</a:t>
            </a: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です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この建物より</a:t>
            </a:r>
            <a:r>
              <a:rPr kumimoji="1" lang="ja-JP" altLang="en-US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01-3 That building is bigger than this one.">
            <a:hlinkClick r:id="" action="ppaction://media"/>
            <a:extLst>
              <a:ext uri="{FF2B5EF4-FFF2-40B4-BE49-F238E27FC236}">
                <a16:creationId xmlns:a16="http://schemas.microsoft.com/office/drawing/2014/main" id="{60B87D99-40E7-02B3-B0F7-04051CA061E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254125" y="11080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5622840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4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164967D-1193-EB79-0B40-99962AF64D7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3CB08960-1216-A824-CF13-5E5D4BA162F3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8FA863E6-D204-FC81-1AEC-28C849876012}"/>
              </a:ext>
            </a:extLst>
          </p:cNvPr>
          <p:cNvSpPr txBox="1"/>
          <p:nvPr/>
        </p:nvSpPr>
        <p:spPr>
          <a:xfrm>
            <a:off x="494513" y="2409490"/>
            <a:ext cx="8154973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That building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en-US" altLang="ja-JP" sz="4400" b="1" dirty="0" err="1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-]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en-US" altLang="ja-JP" sz="4400" b="1" u="sng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b-----</a:t>
            </a: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]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[t---] this one.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2" name="01-3 That building is bigger than this one.">
            <a:hlinkClick r:id="" action="ppaction://media"/>
            <a:extLst>
              <a:ext uri="{FF2B5EF4-FFF2-40B4-BE49-F238E27FC236}">
                <a16:creationId xmlns:a16="http://schemas.microsoft.com/office/drawing/2014/main" id="{B0A47D98-EB5A-25B1-5F30-4320741A4AA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254125" y="11080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649387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4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613E3FF-4088-A60B-B645-61E93A1144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1205D6-26E7-B884-EBBF-094474BED204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A9548502-6DDF-DE16-3436-7C2187791F54}"/>
              </a:ext>
            </a:extLst>
          </p:cNvPr>
          <p:cNvSpPr txBox="1"/>
          <p:nvPr/>
        </p:nvSpPr>
        <p:spPr>
          <a:xfrm>
            <a:off x="376105" y="2321004"/>
            <a:ext cx="8391789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あの建物は</a:t>
            </a:r>
            <a:r>
              <a:rPr kumimoji="1" lang="en-US" altLang="ja-JP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u="sng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より大きい</a:t>
            </a: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です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この建物より</a:t>
            </a:r>
            <a:r>
              <a:rPr kumimoji="1" lang="ja-JP" altLang="en-US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3" name="01-3 That building is bigger than this one.">
            <a:hlinkClick r:id="" action="ppaction://media"/>
            <a:extLst>
              <a:ext uri="{FF2B5EF4-FFF2-40B4-BE49-F238E27FC236}">
                <a16:creationId xmlns:a16="http://schemas.microsoft.com/office/drawing/2014/main" id="{9728B1BE-0098-1638-AC9B-99AAD697F2E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254125" y="11080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7508299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4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74AFEBC-D115-0867-F61E-48159969E1B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図 5">
            <a:extLst>
              <a:ext uri="{FF2B5EF4-FFF2-40B4-BE49-F238E27FC236}">
                <a16:creationId xmlns:a16="http://schemas.microsoft.com/office/drawing/2014/main" id="{7765C39B-116A-8D6A-F5C6-DBDFC13B3E13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42430" b="45146"/>
          <a:stretch>
            <a:fillRect/>
          </a:stretch>
        </p:blipFill>
        <p:spPr>
          <a:xfrm>
            <a:off x="245278" y="1022216"/>
            <a:ext cx="8586000" cy="599264"/>
          </a:xfrm>
          <a:prstGeom prst="rect">
            <a:avLst/>
          </a:prstGeom>
        </p:spPr>
      </p:pic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DA0F83B7-0735-F3E0-058C-70EA71E3F89D}"/>
              </a:ext>
            </a:extLst>
          </p:cNvPr>
          <p:cNvSpPr/>
          <p:nvPr/>
        </p:nvSpPr>
        <p:spPr>
          <a:xfrm>
            <a:off x="0" y="2628900"/>
            <a:ext cx="9144000" cy="42291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ADE71189-A7D8-05B9-0FEC-125185617BE5}"/>
              </a:ext>
            </a:extLst>
          </p:cNvPr>
          <p:cNvSpPr txBox="1"/>
          <p:nvPr/>
        </p:nvSpPr>
        <p:spPr>
          <a:xfrm>
            <a:off x="537493" y="2748865"/>
            <a:ext cx="8069014" cy="378565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Your dog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runs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（動詞）です。</a:t>
            </a:r>
          </a:p>
          <a:p>
            <a:pPr algn="just"/>
            <a:endParaRPr kumimoji="1" lang="ja-JP" altLang="en-US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faster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は副詞です。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「より速く」という意味をもち、</a:t>
            </a: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どのように走るか を説明しています。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ja-JP" altLang="en-US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than mine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は修飾語で副詞のはたらきです。</a:t>
            </a: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   「私の犬より」という意味をもち、</a:t>
            </a: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faster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の比較の対象を示しています。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mine = my dog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（所有代名詞）です。</a:t>
            </a: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95A1E18C-98A7-4306-7D96-E4F6499A100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040CD62B-95A0-9E29-E094-DFEBAD5009AF}"/>
              </a:ext>
            </a:extLst>
          </p:cNvPr>
          <p:cNvSpPr txBox="1"/>
          <p:nvPr/>
        </p:nvSpPr>
        <p:spPr>
          <a:xfrm>
            <a:off x="1032443" y="1782951"/>
            <a:ext cx="3815781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あなたのイヌは私のより速く走ります。</a:t>
            </a:r>
          </a:p>
        </p:txBody>
      </p:sp>
    </p:spTree>
    <p:extLst>
      <p:ext uri="{BB962C8B-B14F-4D97-AF65-F5344CB8AC3E}">
        <p14:creationId xmlns:p14="http://schemas.microsoft.com/office/powerpoint/2010/main" val="3865431609"/>
      </p:ext>
    </p:extLst>
  </p:cSld>
  <p:clrMapOvr>
    <a:masterClrMapping/>
  </p:clrMapOvr>
  <p:transition spd="slow">
    <p:push dir="u"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F87B8BA-3184-F810-E268-7474FC7A0C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5C96EFFB-41F3-716B-532F-F5D8ABEBC5F3}"/>
              </a:ext>
            </a:extLst>
          </p:cNvPr>
          <p:cNvSpPr txBox="1"/>
          <p:nvPr/>
        </p:nvSpPr>
        <p:spPr>
          <a:xfrm>
            <a:off x="299831" y="415246"/>
            <a:ext cx="790578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6600" b="1" dirty="0">
                <a:solidFill>
                  <a:srgbClr val="00206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Target Sentence</a:t>
            </a:r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9308E00F-1CB1-EF45-0055-13ED23F9A40F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176F57B8-1C97-EED2-74B8-BCB2C5952082}"/>
              </a:ext>
            </a:extLst>
          </p:cNvPr>
          <p:cNvSpPr/>
          <p:nvPr/>
        </p:nvSpPr>
        <p:spPr>
          <a:xfrm>
            <a:off x="291548" y="1332987"/>
            <a:ext cx="8494643" cy="94926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7EF4C6C9-DB44-660D-B72E-04E2E4C9BD85}"/>
              </a:ext>
            </a:extLst>
          </p:cNvPr>
          <p:cNvSpPr txBox="1"/>
          <p:nvPr/>
        </p:nvSpPr>
        <p:spPr>
          <a:xfrm rot="21600000">
            <a:off x="707941" y="1966574"/>
            <a:ext cx="7661855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FLASH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CARD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PRACTICE</a:t>
            </a:r>
            <a:r>
              <a:rPr kumimoji="1" lang="ja-JP" altLang="en-US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！</a:t>
            </a:r>
            <a:endParaRPr kumimoji="1" lang="ja-JP" altLang="en-US" sz="4400" b="1" dirty="0">
              <a:ln w="28575">
                <a:noFill/>
              </a:ln>
              <a:solidFill>
                <a:srgbClr val="FF3399"/>
              </a:solidFill>
            </a:endParaRPr>
          </a:p>
        </p:txBody>
      </p:sp>
      <p:sp>
        <p:nvSpPr>
          <p:cNvPr id="12" name="矢印: 右 11">
            <a:extLst>
              <a:ext uri="{FF2B5EF4-FFF2-40B4-BE49-F238E27FC236}">
                <a16:creationId xmlns:a16="http://schemas.microsoft.com/office/drawing/2014/main" id="{94493A30-6C40-9E03-C2B7-AE870C6F8717}"/>
              </a:ext>
            </a:extLst>
          </p:cNvPr>
          <p:cNvSpPr/>
          <p:nvPr/>
        </p:nvSpPr>
        <p:spPr>
          <a:xfrm>
            <a:off x="6908798" y="2553504"/>
            <a:ext cx="1296821" cy="2178153"/>
          </a:xfrm>
          <a:prstGeom prst="rightArrow">
            <a:avLst/>
          </a:prstGeom>
          <a:solidFill>
            <a:srgbClr val="FF339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77120227"/>
      </p:ext>
    </p:extLst>
  </p:cSld>
  <p:clrMapOvr>
    <a:masterClrMapping/>
  </p:clrMapOvr>
  <p:transition spd="slow">
    <p:push dir="u"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185FE94-7DF3-1452-5A45-7D595136386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93E7394D-90C4-9AB6-CC30-D2928D477B24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11F47E43-1C22-7C76-77EB-4C80079D37F9}"/>
              </a:ext>
            </a:extLst>
          </p:cNvPr>
          <p:cNvSpPr txBox="1"/>
          <p:nvPr/>
        </p:nvSpPr>
        <p:spPr>
          <a:xfrm>
            <a:off x="1642024" y="4128490"/>
            <a:ext cx="5859949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Your dog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runs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faster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than mine.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 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4F1EDE0C-7149-9544-38E4-C88CBD32CDD4}"/>
              </a:ext>
            </a:extLst>
          </p:cNvPr>
          <p:cNvSpPr txBox="1"/>
          <p:nvPr/>
        </p:nvSpPr>
        <p:spPr>
          <a:xfrm>
            <a:off x="684667" y="690490"/>
            <a:ext cx="7774661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あなたのイヌは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走ります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より速く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私のイヌより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2" name="02-1 Your dog runs faster than mine.">
            <a:hlinkClick r:id="" action="ppaction://media"/>
            <a:extLst>
              <a:ext uri="{FF2B5EF4-FFF2-40B4-BE49-F238E27FC236}">
                <a16:creationId xmlns:a16="http://schemas.microsoft.com/office/drawing/2014/main" id="{08F4F876-44F2-A93C-9AEA-218D1901D1C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220788" y="203993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9996376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6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A4E5017-482D-55D5-BD3C-2B33A0173A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26BDD1F2-09AC-FC2D-EF9D-DA04CDF3BA2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8ABF6778-9B39-1800-5A04-5C62FE53D9D3}"/>
              </a:ext>
            </a:extLst>
          </p:cNvPr>
          <p:cNvSpPr txBox="1"/>
          <p:nvPr/>
        </p:nvSpPr>
        <p:spPr>
          <a:xfrm>
            <a:off x="1380409" y="2409490"/>
            <a:ext cx="6383181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Your dog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[r---]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[f-----]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[t---] mine.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 </a:t>
            </a:r>
          </a:p>
        </p:txBody>
      </p:sp>
      <p:pic>
        <p:nvPicPr>
          <p:cNvPr id="2" name="02-1 Your dog runs faster than mine.">
            <a:hlinkClick r:id="" action="ppaction://media"/>
            <a:extLst>
              <a:ext uri="{FF2B5EF4-FFF2-40B4-BE49-F238E27FC236}">
                <a16:creationId xmlns:a16="http://schemas.microsoft.com/office/drawing/2014/main" id="{4BD98F3C-CEAE-29FA-A53C-7210AFAFB1C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220788" y="203993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4440806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6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FBD3DDC-BFBE-D309-5AB4-71C9526EF6E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73652D72-1300-A998-E2FD-B26F7CFA4C36}"/>
              </a:ext>
            </a:extLst>
          </p:cNvPr>
          <p:cNvSpPr/>
          <p:nvPr/>
        </p:nvSpPr>
        <p:spPr>
          <a:xfrm>
            <a:off x="0" y="-1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B5D15D3D-18AB-9267-C710-E7740A547AF2}"/>
              </a:ext>
            </a:extLst>
          </p:cNvPr>
          <p:cNvSpPr txBox="1"/>
          <p:nvPr/>
        </p:nvSpPr>
        <p:spPr>
          <a:xfrm>
            <a:off x="710367" y="2321004"/>
            <a:ext cx="7774661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あなたのイヌは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走ります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より速く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私のイヌより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2" name="02-1 Your dog runs faster than mine.">
            <a:hlinkClick r:id="" action="ppaction://media"/>
            <a:extLst>
              <a:ext uri="{FF2B5EF4-FFF2-40B4-BE49-F238E27FC236}">
                <a16:creationId xmlns:a16="http://schemas.microsoft.com/office/drawing/2014/main" id="{9AB076E2-41E4-3727-14FC-2BA7D98BC11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220788" y="203993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8190902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6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344D4C1-DA11-F024-9971-E39C304F431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D927F998-EC4B-782A-3749-D04031223182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40ACF9AF-9FB5-EE80-787D-3CDAF528F1B4}"/>
              </a:ext>
            </a:extLst>
          </p:cNvPr>
          <p:cNvSpPr txBox="1"/>
          <p:nvPr/>
        </p:nvSpPr>
        <p:spPr>
          <a:xfrm>
            <a:off x="874797" y="4128490"/>
            <a:ext cx="7394400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Tom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swims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faster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than his brother.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 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3FBEAE20-8825-C7B2-3D17-831A42559A6C}"/>
              </a:ext>
            </a:extLst>
          </p:cNvPr>
          <p:cNvSpPr txBox="1"/>
          <p:nvPr/>
        </p:nvSpPr>
        <p:spPr>
          <a:xfrm>
            <a:off x="1106124" y="690490"/>
            <a:ext cx="6931747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トムは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泳ぎます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より速く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彼の弟より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2" name="02-2 Tom swims faster than his brother.">
            <a:hlinkClick r:id="" action="ppaction://media"/>
            <a:extLst>
              <a:ext uri="{FF2B5EF4-FFF2-40B4-BE49-F238E27FC236}">
                <a16:creationId xmlns:a16="http://schemas.microsoft.com/office/drawing/2014/main" id="{4A2D181E-A428-C1A8-DA3F-E628D19F833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287463" y="19208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0233128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4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CF6225-07E8-628F-7494-AC2335C498F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4FD0616C-E67E-434F-E9A1-3C1CBF2C1D9E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C13A2AB1-F5FC-6704-2304-E3FF50D85F93}"/>
              </a:ext>
            </a:extLst>
          </p:cNvPr>
          <p:cNvSpPr txBox="1"/>
          <p:nvPr/>
        </p:nvSpPr>
        <p:spPr>
          <a:xfrm>
            <a:off x="593385" y="2409490"/>
            <a:ext cx="7957229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Tom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en-US" altLang="ja-JP" sz="44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s----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]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[f-----]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[t---] his brother.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 </a:t>
            </a:r>
          </a:p>
        </p:txBody>
      </p:sp>
      <p:pic>
        <p:nvPicPr>
          <p:cNvPr id="2" name="02-2 Tom swims faster than his brother.">
            <a:hlinkClick r:id="" action="ppaction://media"/>
            <a:extLst>
              <a:ext uri="{FF2B5EF4-FFF2-40B4-BE49-F238E27FC236}">
                <a16:creationId xmlns:a16="http://schemas.microsoft.com/office/drawing/2014/main" id="{696EF607-684F-753D-FEFB-BD4AE2A15DA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287463" y="19208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9561776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4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CAD8206-DEF4-0FD2-5EA6-7EC923C8E8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図 5">
            <a:extLst>
              <a:ext uri="{FF2B5EF4-FFF2-40B4-BE49-F238E27FC236}">
                <a16:creationId xmlns:a16="http://schemas.microsoft.com/office/drawing/2014/main" id="{B7C670AA-61A9-59BC-7B5A-83D78CB1EB2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24349" b="60487"/>
          <a:stretch>
            <a:fillRect/>
          </a:stretch>
        </p:blipFill>
        <p:spPr>
          <a:xfrm>
            <a:off x="245278" y="1022216"/>
            <a:ext cx="8586000" cy="731425"/>
          </a:xfrm>
          <a:prstGeom prst="rect">
            <a:avLst/>
          </a:prstGeom>
        </p:spPr>
      </p:pic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A590CA1D-9B84-5E52-BE1E-254F4A7AEF85}"/>
              </a:ext>
            </a:extLst>
          </p:cNvPr>
          <p:cNvSpPr/>
          <p:nvPr/>
        </p:nvSpPr>
        <p:spPr>
          <a:xfrm>
            <a:off x="0" y="3429000"/>
            <a:ext cx="9144000" cy="3429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E1F0619D-C099-9800-3D16-1D4594989050}"/>
              </a:ext>
            </a:extLst>
          </p:cNvPr>
          <p:cNvSpPr txBox="1"/>
          <p:nvPr/>
        </p:nvSpPr>
        <p:spPr>
          <a:xfrm>
            <a:off x="537493" y="3677650"/>
            <a:ext cx="8069014" cy="267765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Ken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is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（動詞）、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older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C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（補語）です。</a:t>
            </a:r>
          </a:p>
          <a:p>
            <a:pPr algn="just"/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than Mari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は修飾語で副詞のはたらきです。</a:t>
            </a: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   「マリより」という意味をもち、</a:t>
            </a: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older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の比較の対象を示しています。</a:t>
            </a:r>
          </a:p>
          <a:p>
            <a:pPr algn="just"/>
            <a:endParaRPr kumimoji="1" lang="ja-JP" altLang="en-US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9FD8C0F4-CB43-A067-6ACE-1ECB1AE17AC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D72ED730-B32D-BFC6-E380-3B466CDAF848}"/>
              </a:ext>
            </a:extLst>
          </p:cNvPr>
          <p:cNvSpPr txBox="1"/>
          <p:nvPr/>
        </p:nvSpPr>
        <p:spPr>
          <a:xfrm>
            <a:off x="1032444" y="1753641"/>
            <a:ext cx="2577531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ケンはマリより年上です。</a:t>
            </a:r>
          </a:p>
        </p:txBody>
      </p:sp>
    </p:spTree>
    <p:extLst>
      <p:ext uri="{BB962C8B-B14F-4D97-AF65-F5344CB8AC3E}">
        <p14:creationId xmlns:p14="http://schemas.microsoft.com/office/powerpoint/2010/main" val="1617627385"/>
      </p:ext>
    </p:extLst>
  </p:cSld>
  <p:clrMapOvr>
    <a:masterClrMapping/>
  </p:clrMapOvr>
  <p:transition spd="slow">
    <p:push dir="u"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5F4ED8C-E775-F067-7A33-88A26BAF4E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C1783FAA-1376-C3A6-FEAC-7E3FAB86459B}"/>
              </a:ext>
            </a:extLst>
          </p:cNvPr>
          <p:cNvSpPr/>
          <p:nvPr/>
        </p:nvSpPr>
        <p:spPr>
          <a:xfrm>
            <a:off x="0" y="-1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7672B667-0518-55D7-B22E-00FA79C13201}"/>
              </a:ext>
            </a:extLst>
          </p:cNvPr>
          <p:cNvSpPr txBox="1"/>
          <p:nvPr/>
        </p:nvSpPr>
        <p:spPr>
          <a:xfrm>
            <a:off x="1106126" y="2321003"/>
            <a:ext cx="6931747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トムは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泳ぎます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より速く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彼の弟より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3" name="02-2 Tom swims faster than his brother.">
            <a:hlinkClick r:id="" action="ppaction://media"/>
            <a:extLst>
              <a:ext uri="{FF2B5EF4-FFF2-40B4-BE49-F238E27FC236}">
                <a16:creationId xmlns:a16="http://schemas.microsoft.com/office/drawing/2014/main" id="{0ED3946D-9C98-B117-B53C-8673C6013A7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287463" y="19208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1033184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4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049ECE6-B7A5-066F-3E7B-FEDB2A1286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4FEFDD4B-7442-09C9-7BE8-EDB9808CDE56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7762F212-1D7D-D4A1-C4B5-EB051E1E1024}"/>
              </a:ext>
            </a:extLst>
          </p:cNvPr>
          <p:cNvSpPr txBox="1"/>
          <p:nvPr/>
        </p:nvSpPr>
        <p:spPr>
          <a:xfrm>
            <a:off x="1604600" y="4128490"/>
            <a:ext cx="5934794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You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study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English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u="sng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harder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than Emi.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 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F718FDC6-CB7D-25AB-1534-FD307538682E}"/>
              </a:ext>
            </a:extLst>
          </p:cNvPr>
          <p:cNvSpPr txBox="1"/>
          <p:nvPr/>
        </p:nvSpPr>
        <p:spPr>
          <a:xfrm>
            <a:off x="343285" y="690490"/>
            <a:ext cx="8457424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あなたは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勉強します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英語を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u="sng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より一生懸命に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エミより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2" name="02-3 You study English harder than Emi.">
            <a:hlinkClick r:id="" action="ppaction://media"/>
            <a:extLst>
              <a:ext uri="{FF2B5EF4-FFF2-40B4-BE49-F238E27FC236}">
                <a16:creationId xmlns:a16="http://schemas.microsoft.com/office/drawing/2014/main" id="{BBA1D14C-1AF7-0C82-A210-6E5A3D2BEA7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101725" y="11588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5092014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2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B812B79-E232-B948-4604-F3C7264F91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4F62E90E-90D7-1A63-C28F-264F7ECB530C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E0942B9A-5A77-44C2-0B3E-1E26BB6FC084}"/>
              </a:ext>
            </a:extLst>
          </p:cNvPr>
          <p:cNvSpPr txBox="1"/>
          <p:nvPr/>
        </p:nvSpPr>
        <p:spPr>
          <a:xfrm>
            <a:off x="1442382" y="2409490"/>
            <a:ext cx="6259236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You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en-US" altLang="ja-JP" sz="44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s----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]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English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en-US" altLang="ja-JP" sz="4400" u="sng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h-----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]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[t---] Emi.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 </a:t>
            </a:r>
          </a:p>
        </p:txBody>
      </p:sp>
      <p:pic>
        <p:nvPicPr>
          <p:cNvPr id="2" name="02-3 You study English harder than Emi.">
            <a:hlinkClick r:id="" action="ppaction://media"/>
            <a:extLst>
              <a:ext uri="{FF2B5EF4-FFF2-40B4-BE49-F238E27FC236}">
                <a16:creationId xmlns:a16="http://schemas.microsoft.com/office/drawing/2014/main" id="{E035870B-30E4-D5EA-E9BE-8D9624F683E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101725" y="11588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0387675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2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1FF8B1C-5493-3FAB-283C-AFD79E4A4CD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9187C029-FFC9-4EFD-E011-BE3E6BF81A41}"/>
              </a:ext>
            </a:extLst>
          </p:cNvPr>
          <p:cNvSpPr/>
          <p:nvPr/>
        </p:nvSpPr>
        <p:spPr>
          <a:xfrm>
            <a:off x="0" y="-1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9C4B3A2C-385F-97B2-6C26-9AF15DBA16C8}"/>
              </a:ext>
            </a:extLst>
          </p:cNvPr>
          <p:cNvSpPr txBox="1"/>
          <p:nvPr/>
        </p:nvSpPr>
        <p:spPr>
          <a:xfrm>
            <a:off x="343288" y="2321003"/>
            <a:ext cx="8457424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あなたは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勉強します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英語を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u="sng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より一生懸命に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エミより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2" name="02-3 You study English harder than Emi.">
            <a:hlinkClick r:id="" action="ppaction://media"/>
            <a:extLst>
              <a:ext uri="{FF2B5EF4-FFF2-40B4-BE49-F238E27FC236}">
                <a16:creationId xmlns:a16="http://schemas.microsoft.com/office/drawing/2014/main" id="{99F8B610-F593-6E53-1106-28C93A75F79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101725" y="11588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5936494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2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774CBA9-F365-E3B6-0C4E-320B91D30FC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図 5">
            <a:extLst>
              <a:ext uri="{FF2B5EF4-FFF2-40B4-BE49-F238E27FC236}">
                <a16:creationId xmlns:a16="http://schemas.microsoft.com/office/drawing/2014/main" id="{B2C18F3C-784F-81D0-92BD-134CF80F59DD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60509" b="24150"/>
          <a:stretch>
            <a:fillRect/>
          </a:stretch>
        </p:blipFill>
        <p:spPr>
          <a:xfrm>
            <a:off x="245278" y="1022216"/>
            <a:ext cx="8586000" cy="739948"/>
          </a:xfrm>
          <a:prstGeom prst="rect">
            <a:avLst/>
          </a:prstGeom>
        </p:spPr>
      </p:pic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D687CFDB-C03B-1ADD-2085-B6C5D05F1BF2}"/>
              </a:ext>
            </a:extLst>
          </p:cNvPr>
          <p:cNvSpPr/>
          <p:nvPr/>
        </p:nvSpPr>
        <p:spPr>
          <a:xfrm>
            <a:off x="0" y="3429000"/>
            <a:ext cx="9144000" cy="3429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B9941A59-2C78-DA36-39D4-19470109D391}"/>
              </a:ext>
            </a:extLst>
          </p:cNvPr>
          <p:cNvSpPr txBox="1"/>
          <p:nvPr/>
        </p:nvSpPr>
        <p:spPr>
          <a:xfrm>
            <a:off x="537493" y="3677650"/>
            <a:ext cx="8069014" cy="230832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Mike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is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（動詞）、</a:t>
            </a: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the youngest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C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（補語）です。</a:t>
            </a:r>
          </a:p>
          <a:p>
            <a:pPr algn="just"/>
            <a:endParaRPr kumimoji="1" lang="ja-JP" altLang="en-US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of the three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は修飾語で副詞のはたらきです。</a:t>
            </a: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   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3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人の中で」という意味をもち、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the youngest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を修飾し、比較の範囲を示しています。</a:t>
            </a: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69D9BA6E-8A33-A03C-542F-B1A2DEA4ED1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A9D7BA6C-A029-F742-41A6-514D1EE26D13}"/>
              </a:ext>
            </a:extLst>
          </p:cNvPr>
          <p:cNvSpPr txBox="1"/>
          <p:nvPr/>
        </p:nvSpPr>
        <p:spPr>
          <a:xfrm>
            <a:off x="1032443" y="1762164"/>
            <a:ext cx="3891981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マイクは３人の中でいちばん年下です。</a:t>
            </a:r>
          </a:p>
        </p:txBody>
      </p:sp>
    </p:spTree>
    <p:extLst>
      <p:ext uri="{BB962C8B-B14F-4D97-AF65-F5344CB8AC3E}">
        <p14:creationId xmlns:p14="http://schemas.microsoft.com/office/powerpoint/2010/main" val="3697092774"/>
      </p:ext>
    </p:extLst>
  </p:cSld>
  <p:clrMapOvr>
    <a:masterClrMapping/>
  </p:clrMapOvr>
  <p:transition spd="slow">
    <p:push dir="u"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FFF570A-67B0-EB20-52B6-F8FE9A58A2D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ABB021EF-B6D8-B64B-403A-A7C505B4F8FE}"/>
              </a:ext>
            </a:extLst>
          </p:cNvPr>
          <p:cNvSpPr txBox="1"/>
          <p:nvPr/>
        </p:nvSpPr>
        <p:spPr>
          <a:xfrm>
            <a:off x="299831" y="415246"/>
            <a:ext cx="790578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6600" b="1" dirty="0">
                <a:solidFill>
                  <a:srgbClr val="00206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Target Sentence</a:t>
            </a:r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83DCC209-5CA0-1155-799A-BE7237EC4E45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9DFA2939-88D7-DFFA-9882-A70356F4479C}"/>
              </a:ext>
            </a:extLst>
          </p:cNvPr>
          <p:cNvSpPr/>
          <p:nvPr/>
        </p:nvSpPr>
        <p:spPr>
          <a:xfrm>
            <a:off x="291548" y="1332987"/>
            <a:ext cx="8494643" cy="94926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572127AF-CA6B-81FB-8DEF-3E8F99B45D9A}"/>
              </a:ext>
            </a:extLst>
          </p:cNvPr>
          <p:cNvSpPr txBox="1"/>
          <p:nvPr/>
        </p:nvSpPr>
        <p:spPr>
          <a:xfrm rot="21600000">
            <a:off x="707941" y="1966574"/>
            <a:ext cx="7661855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FLASH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CARD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PRACTICE</a:t>
            </a:r>
            <a:r>
              <a:rPr kumimoji="1" lang="ja-JP" altLang="en-US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！</a:t>
            </a:r>
            <a:endParaRPr kumimoji="1" lang="ja-JP" altLang="en-US" sz="4400" b="1" dirty="0">
              <a:ln w="28575">
                <a:noFill/>
              </a:ln>
              <a:solidFill>
                <a:srgbClr val="FF3399"/>
              </a:solidFill>
            </a:endParaRPr>
          </a:p>
        </p:txBody>
      </p:sp>
      <p:sp>
        <p:nvSpPr>
          <p:cNvPr id="12" name="矢印: 右 11">
            <a:extLst>
              <a:ext uri="{FF2B5EF4-FFF2-40B4-BE49-F238E27FC236}">
                <a16:creationId xmlns:a16="http://schemas.microsoft.com/office/drawing/2014/main" id="{F67ABF0A-62F3-0FEE-068E-3FA14CD74ACD}"/>
              </a:ext>
            </a:extLst>
          </p:cNvPr>
          <p:cNvSpPr/>
          <p:nvPr/>
        </p:nvSpPr>
        <p:spPr>
          <a:xfrm>
            <a:off x="6908798" y="2553504"/>
            <a:ext cx="1296821" cy="2178153"/>
          </a:xfrm>
          <a:prstGeom prst="rightArrow">
            <a:avLst/>
          </a:prstGeom>
          <a:solidFill>
            <a:srgbClr val="FF339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47137489"/>
      </p:ext>
    </p:extLst>
  </p:cSld>
  <p:clrMapOvr>
    <a:masterClrMapping/>
  </p:clrMapOvr>
  <p:transition spd="slow">
    <p:push dir="u"/>
  </p:transition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A9E9C8C-0AE6-8B38-44E2-51757A0A9FD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3CCA4859-9A68-00FD-FC30-7065E2ABB57C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5F45EBA8-4BEA-E8CD-50F4-7DAF5B70015A}"/>
              </a:ext>
            </a:extLst>
          </p:cNvPr>
          <p:cNvSpPr txBox="1"/>
          <p:nvPr/>
        </p:nvSpPr>
        <p:spPr>
          <a:xfrm>
            <a:off x="1187374" y="4128490"/>
            <a:ext cx="6769251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Mike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is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the youngest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of the three.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18BA2832-287E-9D31-95F1-B1E0562DD4EE}"/>
              </a:ext>
            </a:extLst>
          </p:cNvPr>
          <p:cNvSpPr txBox="1"/>
          <p:nvPr/>
        </p:nvSpPr>
        <p:spPr>
          <a:xfrm>
            <a:off x="328107" y="690490"/>
            <a:ext cx="8487784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マイクは</a:t>
            </a:r>
            <a:r>
              <a:rPr kumimoji="1" lang="en-US" altLang="ja-JP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いちばん年下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です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三人の中で</a:t>
            </a:r>
            <a:r>
              <a:rPr kumimoji="1" lang="ja-JP" altLang="en-US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03-1 Mike is the youngest of the three.">
            <a:hlinkClick r:id="" action="ppaction://media"/>
            <a:extLst>
              <a:ext uri="{FF2B5EF4-FFF2-40B4-BE49-F238E27FC236}">
                <a16:creationId xmlns:a16="http://schemas.microsoft.com/office/drawing/2014/main" id="{AD9685B1-28FD-7DF4-3990-B8E5643D419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084263" y="121761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9182810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0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8F171B0-12D1-48A9-5432-F1334DCE1B8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9E5CE9A3-0908-92B3-9A50-B3B5C7F13A4D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D6F2B8FE-494A-71F4-F0AA-CD9C4105928D}"/>
              </a:ext>
            </a:extLst>
          </p:cNvPr>
          <p:cNvSpPr txBox="1"/>
          <p:nvPr/>
        </p:nvSpPr>
        <p:spPr>
          <a:xfrm>
            <a:off x="776567" y="2409490"/>
            <a:ext cx="7590866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Mike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en-US" altLang="ja-JP" sz="4400" b="1" dirty="0" err="1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-]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[t--] [y-------]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of the three.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3" name="03-1 Mike is the youngest of the three.">
            <a:hlinkClick r:id="" action="ppaction://media"/>
            <a:extLst>
              <a:ext uri="{FF2B5EF4-FFF2-40B4-BE49-F238E27FC236}">
                <a16:creationId xmlns:a16="http://schemas.microsoft.com/office/drawing/2014/main" id="{1616F917-4CC9-3374-8758-3ABC51EC6DC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084263" y="121761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9815192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0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20C2BE6-8C95-13AB-E63B-0441133AADF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4D4123F-4205-9FA1-FDB9-109306FAFAB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F3EB2FD7-F7AF-0FE5-66A3-3FDF8B7C0E61}"/>
              </a:ext>
            </a:extLst>
          </p:cNvPr>
          <p:cNvSpPr txBox="1"/>
          <p:nvPr/>
        </p:nvSpPr>
        <p:spPr>
          <a:xfrm>
            <a:off x="328108" y="2321004"/>
            <a:ext cx="8487784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マイクは</a:t>
            </a:r>
            <a:r>
              <a:rPr kumimoji="1" lang="en-US" altLang="ja-JP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いちばん年下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です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三人の中で</a:t>
            </a:r>
            <a:r>
              <a:rPr kumimoji="1" lang="ja-JP" altLang="en-US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03-1 Mike is the youngest of the three.">
            <a:hlinkClick r:id="" action="ppaction://media"/>
            <a:extLst>
              <a:ext uri="{FF2B5EF4-FFF2-40B4-BE49-F238E27FC236}">
                <a16:creationId xmlns:a16="http://schemas.microsoft.com/office/drawing/2014/main" id="{B99F17B9-A4AB-D4F5-0048-DDB7ECEAC32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084263" y="121761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796073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0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C58FE0A-689E-688F-60F7-AAC4E105BC9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51D184D3-9315-5159-3BF5-A7609C18AA8A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2314C1CD-FE42-AFB0-0B7E-F38964FD82A2}"/>
              </a:ext>
            </a:extLst>
          </p:cNvPr>
          <p:cNvSpPr txBox="1"/>
          <p:nvPr/>
        </p:nvSpPr>
        <p:spPr>
          <a:xfrm>
            <a:off x="1040128" y="4131868"/>
            <a:ext cx="7063741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Tomo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is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the youngest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of the five.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D6996B7D-B7AB-0732-E36A-CE77963B32AB}"/>
              </a:ext>
            </a:extLst>
          </p:cNvPr>
          <p:cNvSpPr txBox="1"/>
          <p:nvPr/>
        </p:nvSpPr>
        <p:spPr>
          <a:xfrm>
            <a:off x="669662" y="690490"/>
            <a:ext cx="7804674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トモは</a:t>
            </a:r>
            <a:r>
              <a:rPr kumimoji="1" lang="en-US" altLang="ja-JP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いちばん年下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です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五人の中で</a:t>
            </a:r>
            <a:r>
              <a:rPr kumimoji="1" lang="ja-JP" altLang="en-US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03-2 Tomo is the youngest of the five.">
            <a:hlinkClick r:id="" action="ppaction://media"/>
            <a:extLst>
              <a:ext uri="{FF2B5EF4-FFF2-40B4-BE49-F238E27FC236}">
                <a16:creationId xmlns:a16="http://schemas.microsoft.com/office/drawing/2014/main" id="{127B3AF8-8317-05C0-7F06-B6370AF5A07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915988" y="165893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2153486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4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5DA0F1-CE46-AB46-E469-6363A3F656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759B59C5-2764-F637-C618-B27D3F5E95C0}"/>
              </a:ext>
            </a:extLst>
          </p:cNvPr>
          <p:cNvSpPr txBox="1"/>
          <p:nvPr/>
        </p:nvSpPr>
        <p:spPr>
          <a:xfrm>
            <a:off x="299831" y="415246"/>
            <a:ext cx="790578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6600" b="1" dirty="0">
                <a:solidFill>
                  <a:srgbClr val="00206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Target Sentence</a:t>
            </a:r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C0F61556-30E0-AD85-B3A9-F3C47F3A6E5A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BB27487B-7212-099E-4A12-B75377F34B8B}"/>
              </a:ext>
            </a:extLst>
          </p:cNvPr>
          <p:cNvSpPr/>
          <p:nvPr/>
        </p:nvSpPr>
        <p:spPr>
          <a:xfrm>
            <a:off x="291548" y="1332987"/>
            <a:ext cx="8494643" cy="94926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7E559A42-B9B3-8B04-1675-204CA2AA6D87}"/>
              </a:ext>
            </a:extLst>
          </p:cNvPr>
          <p:cNvSpPr txBox="1"/>
          <p:nvPr/>
        </p:nvSpPr>
        <p:spPr>
          <a:xfrm rot="21600000">
            <a:off x="707941" y="1966574"/>
            <a:ext cx="7661855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FLASH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CARD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PRACTICE</a:t>
            </a:r>
            <a:r>
              <a:rPr kumimoji="1" lang="ja-JP" altLang="en-US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！</a:t>
            </a:r>
            <a:endParaRPr kumimoji="1" lang="ja-JP" altLang="en-US" sz="4400" b="1" dirty="0">
              <a:ln w="28575">
                <a:noFill/>
              </a:ln>
              <a:solidFill>
                <a:srgbClr val="FF3399"/>
              </a:solidFill>
            </a:endParaRPr>
          </a:p>
        </p:txBody>
      </p:sp>
      <p:sp>
        <p:nvSpPr>
          <p:cNvPr id="12" name="矢印: 右 11">
            <a:extLst>
              <a:ext uri="{FF2B5EF4-FFF2-40B4-BE49-F238E27FC236}">
                <a16:creationId xmlns:a16="http://schemas.microsoft.com/office/drawing/2014/main" id="{3E81C259-3788-4F0D-5A96-8C95E5400BFA}"/>
              </a:ext>
            </a:extLst>
          </p:cNvPr>
          <p:cNvSpPr/>
          <p:nvPr/>
        </p:nvSpPr>
        <p:spPr>
          <a:xfrm>
            <a:off x="6908798" y="2553504"/>
            <a:ext cx="1296821" cy="2178153"/>
          </a:xfrm>
          <a:prstGeom prst="rightArrow">
            <a:avLst/>
          </a:prstGeom>
          <a:solidFill>
            <a:srgbClr val="FF339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12836226"/>
      </p:ext>
    </p:extLst>
  </p:cSld>
  <p:clrMapOvr>
    <a:masterClrMapping/>
  </p:clrMapOvr>
  <p:transition spd="slow">
    <p:push dir="u"/>
  </p:transition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BFF24F8-2B9F-4EF8-757C-C7247312035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1445AF54-FDFC-BF3B-F3B6-C436236E5F2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7ED9D00B-DE5C-B45F-574D-59A749FEE17E}"/>
              </a:ext>
            </a:extLst>
          </p:cNvPr>
          <p:cNvSpPr txBox="1"/>
          <p:nvPr/>
        </p:nvSpPr>
        <p:spPr>
          <a:xfrm>
            <a:off x="630330" y="2409490"/>
            <a:ext cx="7883339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Tomo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en-US" altLang="ja-JP" sz="4400" b="1" dirty="0" err="1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-]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[t--] [y-------]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[o-] [t--] five.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3" name="03-2 Tomo is the youngest of the five.">
            <a:hlinkClick r:id="" action="ppaction://media"/>
            <a:extLst>
              <a:ext uri="{FF2B5EF4-FFF2-40B4-BE49-F238E27FC236}">
                <a16:creationId xmlns:a16="http://schemas.microsoft.com/office/drawing/2014/main" id="{61CA6B98-238C-D3B7-B8F6-BB20DCAE6CB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915988" y="165893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3884633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4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4D4595D-75E1-E764-7477-8AE54D10915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259DFA3B-7117-0D50-B736-E8FEF48A40F0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A1BDF16C-524E-ED70-EEF4-2CB6336D8625}"/>
              </a:ext>
            </a:extLst>
          </p:cNvPr>
          <p:cNvSpPr txBox="1"/>
          <p:nvPr/>
        </p:nvSpPr>
        <p:spPr>
          <a:xfrm>
            <a:off x="669663" y="2321004"/>
            <a:ext cx="7804673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トモは</a:t>
            </a:r>
            <a:r>
              <a:rPr kumimoji="1" lang="en-US" altLang="ja-JP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いちばん年下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です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五人の中で</a:t>
            </a:r>
            <a:r>
              <a:rPr kumimoji="1" lang="ja-JP" altLang="en-US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03-2 Tomo is the youngest of the five.">
            <a:hlinkClick r:id="" action="ppaction://media"/>
            <a:extLst>
              <a:ext uri="{FF2B5EF4-FFF2-40B4-BE49-F238E27FC236}">
                <a16:creationId xmlns:a16="http://schemas.microsoft.com/office/drawing/2014/main" id="{9ABAB1A7-776E-31E5-2D93-00ECD8A7F82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915988" y="165893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0285786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4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83C8D8-133F-5BCC-8EF2-3D6BCD96F0D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32767865-B515-D266-11D0-641880BCB764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E14FBDBC-7D09-C0B3-36F2-5E1E6A67DF9F}"/>
              </a:ext>
            </a:extLst>
          </p:cNvPr>
          <p:cNvSpPr txBox="1"/>
          <p:nvPr/>
        </p:nvSpPr>
        <p:spPr>
          <a:xfrm>
            <a:off x="1380675" y="4128490"/>
            <a:ext cx="6382648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You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are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the </a:t>
            </a:r>
            <a:r>
              <a:rPr kumimoji="1" lang="en-US" altLang="ja-JP" sz="4400" b="1" u="sng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busiest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of </a:t>
            </a:r>
            <a:r>
              <a:rPr kumimoji="1" lang="en-US" altLang="ja-JP" sz="4400" u="sng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us all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4D18AE19-D9EB-DCBE-20DA-352BB16FCF8F}"/>
              </a:ext>
            </a:extLst>
          </p:cNvPr>
          <p:cNvSpPr txBox="1"/>
          <p:nvPr/>
        </p:nvSpPr>
        <p:spPr>
          <a:xfrm>
            <a:off x="669662" y="690490"/>
            <a:ext cx="7804674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あなたは</a:t>
            </a:r>
            <a:r>
              <a:rPr kumimoji="1" lang="en-US" altLang="ja-JP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u="sng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いちばん忙しい</a:t>
            </a: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です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u="sng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私たち全員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の中で</a:t>
            </a:r>
            <a:r>
              <a:rPr kumimoji="1" lang="ja-JP" altLang="en-US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03-3 You are the busiest of us all.">
            <a:hlinkClick r:id="" action="ppaction://media"/>
            <a:extLst>
              <a:ext uri="{FF2B5EF4-FFF2-40B4-BE49-F238E27FC236}">
                <a16:creationId xmlns:a16="http://schemas.microsoft.com/office/drawing/2014/main" id="{1A8A3379-F0DF-54EE-93FF-F63FC94850C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144588" y="13366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3091530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0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E41485B-66F1-61BA-D45B-EC2EF93ED08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0B46D630-5C84-C023-E073-6C9D23561389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4AD7F3E2-DAE1-60E1-5716-BFEC7FDAB513}"/>
              </a:ext>
            </a:extLst>
          </p:cNvPr>
          <p:cNvSpPr txBox="1"/>
          <p:nvPr/>
        </p:nvSpPr>
        <p:spPr>
          <a:xfrm>
            <a:off x="783122" y="2409490"/>
            <a:ext cx="7577755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You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en-US" altLang="ja-JP" sz="44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a--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]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[t--] [</a:t>
            </a:r>
            <a:r>
              <a:rPr kumimoji="1" lang="en-US" altLang="ja-JP" sz="4400" b="1" u="sng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b------</a:t>
            </a: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]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[o-] </a:t>
            </a:r>
            <a:r>
              <a:rPr kumimoji="1" lang="en-US" altLang="ja-JP" sz="4400" u="sng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us all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3" name="03-3 You are the busiest of us all.">
            <a:hlinkClick r:id="" action="ppaction://media"/>
            <a:extLst>
              <a:ext uri="{FF2B5EF4-FFF2-40B4-BE49-F238E27FC236}">
                <a16:creationId xmlns:a16="http://schemas.microsoft.com/office/drawing/2014/main" id="{67F01B77-C81E-8E14-F022-C348728FBF8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144588" y="13366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3967166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0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BAA0AC8-4656-B22E-CBF1-7DA6572F20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EDE90745-421F-CAC7-B27C-3CA16779CEF0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pic>
        <p:nvPicPr>
          <p:cNvPr id="2" name="03-3 You are the busiest of us all.">
            <a:hlinkClick r:id="" action="ppaction://media"/>
            <a:extLst>
              <a:ext uri="{FF2B5EF4-FFF2-40B4-BE49-F238E27FC236}">
                <a16:creationId xmlns:a16="http://schemas.microsoft.com/office/drawing/2014/main" id="{81B9DBE8-7C2F-A8F8-47D0-BEF1A3C4764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144588" y="1336675"/>
            <a:ext cx="406400" cy="406400"/>
          </a:xfrm>
          <a:prstGeom prst="rect">
            <a:avLst/>
          </a:prstGeom>
        </p:spPr>
      </p:pic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6AB7D34E-D379-31B7-EB64-235A3528DDCD}"/>
              </a:ext>
            </a:extLst>
          </p:cNvPr>
          <p:cNvSpPr txBox="1"/>
          <p:nvPr/>
        </p:nvSpPr>
        <p:spPr>
          <a:xfrm>
            <a:off x="669663" y="2321004"/>
            <a:ext cx="7804674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あなたは</a:t>
            </a:r>
            <a:r>
              <a:rPr kumimoji="1" lang="en-US" altLang="ja-JP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u="sng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いちばん忙しい</a:t>
            </a: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です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u="sng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私たち全員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の中で</a:t>
            </a:r>
            <a:r>
              <a:rPr kumimoji="1" lang="ja-JP" altLang="en-US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</p:spTree>
    <p:extLst>
      <p:ext uri="{BB962C8B-B14F-4D97-AF65-F5344CB8AC3E}">
        <p14:creationId xmlns:p14="http://schemas.microsoft.com/office/powerpoint/2010/main" val="2784963796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0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8CEC52F-7509-4CC6-73D1-126AAC10245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図 5">
            <a:extLst>
              <a:ext uri="{FF2B5EF4-FFF2-40B4-BE49-F238E27FC236}">
                <a16:creationId xmlns:a16="http://schemas.microsoft.com/office/drawing/2014/main" id="{9CCB77BD-CF66-55F1-526F-70F59EA9359B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77866" b="6928"/>
          <a:stretch>
            <a:fillRect/>
          </a:stretch>
        </p:blipFill>
        <p:spPr>
          <a:xfrm>
            <a:off x="245278" y="1022216"/>
            <a:ext cx="8586000" cy="733424"/>
          </a:xfrm>
          <a:prstGeom prst="rect">
            <a:avLst/>
          </a:prstGeom>
        </p:spPr>
      </p:pic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3FDF870E-6C90-D5D5-FED7-7AE383FCBAF8}"/>
              </a:ext>
            </a:extLst>
          </p:cNvPr>
          <p:cNvSpPr/>
          <p:nvPr/>
        </p:nvSpPr>
        <p:spPr>
          <a:xfrm>
            <a:off x="0" y="2946400"/>
            <a:ext cx="9144000" cy="39116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E92F2856-EA6F-491F-CCAB-179DC26FC6CD}"/>
              </a:ext>
            </a:extLst>
          </p:cNvPr>
          <p:cNvSpPr txBox="1"/>
          <p:nvPr/>
        </p:nvSpPr>
        <p:spPr>
          <a:xfrm>
            <a:off x="537493" y="3195050"/>
            <a:ext cx="8069014" cy="341632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My father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gets up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（動詞）です。</a:t>
            </a:r>
          </a:p>
          <a:p>
            <a:pPr algn="just"/>
            <a:endParaRPr kumimoji="1" lang="ja-JP" altLang="en-US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the earliest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は副詞です。</a:t>
            </a: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「最も早く」という意味をもち、</a:t>
            </a: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どのくらい早く起きるか を説明しています。</a:t>
            </a:r>
          </a:p>
          <a:p>
            <a:pPr algn="just"/>
            <a:endParaRPr kumimoji="1" lang="ja-JP" altLang="en-US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in my family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は修飾語で副詞のはたらきです。</a:t>
            </a: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   「家族の中で」という意味をもち、</a:t>
            </a: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the earliest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を修飾し、比較の範囲を示しています。</a:t>
            </a: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DB9DE301-8785-E1AF-F72D-8B7F2BE284C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CAE5388F-1441-42A9-14A4-ECD57A316647}"/>
              </a:ext>
            </a:extLst>
          </p:cNvPr>
          <p:cNvSpPr txBox="1"/>
          <p:nvPr/>
        </p:nvSpPr>
        <p:spPr>
          <a:xfrm>
            <a:off x="1032443" y="1713256"/>
            <a:ext cx="4444431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私の父は家族の中でいちばん早く起きます。</a:t>
            </a:r>
          </a:p>
        </p:txBody>
      </p:sp>
    </p:spTree>
    <p:extLst>
      <p:ext uri="{BB962C8B-B14F-4D97-AF65-F5344CB8AC3E}">
        <p14:creationId xmlns:p14="http://schemas.microsoft.com/office/powerpoint/2010/main" val="629904471"/>
      </p:ext>
    </p:extLst>
  </p:cSld>
  <p:clrMapOvr>
    <a:masterClrMapping/>
  </p:clrMapOvr>
  <p:transition spd="slow">
    <p:push dir="u"/>
  </p:transition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04A3DC2-EE3C-0A31-4C85-65205A8675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DC78C83B-C468-AC24-79DB-878B27B4F4BC}"/>
              </a:ext>
            </a:extLst>
          </p:cNvPr>
          <p:cNvSpPr txBox="1"/>
          <p:nvPr/>
        </p:nvSpPr>
        <p:spPr>
          <a:xfrm>
            <a:off x="299831" y="415246"/>
            <a:ext cx="790578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6600" b="1" dirty="0">
                <a:solidFill>
                  <a:srgbClr val="00206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Target Sentence</a:t>
            </a:r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0F021108-7AC3-5189-E003-CA7E509008E5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2D758849-3BA5-6827-4DFA-C1A252BCF78F}"/>
              </a:ext>
            </a:extLst>
          </p:cNvPr>
          <p:cNvSpPr/>
          <p:nvPr/>
        </p:nvSpPr>
        <p:spPr>
          <a:xfrm>
            <a:off x="291548" y="1332987"/>
            <a:ext cx="8494643" cy="94926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8A06EA5B-F902-AADF-9BA1-DF640747BAB8}"/>
              </a:ext>
            </a:extLst>
          </p:cNvPr>
          <p:cNvSpPr txBox="1"/>
          <p:nvPr/>
        </p:nvSpPr>
        <p:spPr>
          <a:xfrm rot="21600000">
            <a:off x="707941" y="1966574"/>
            <a:ext cx="7661855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FLASH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CARD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PRACTICE</a:t>
            </a:r>
            <a:r>
              <a:rPr kumimoji="1" lang="ja-JP" altLang="en-US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！</a:t>
            </a:r>
            <a:endParaRPr kumimoji="1" lang="ja-JP" altLang="en-US" sz="4400" b="1" dirty="0">
              <a:ln w="28575">
                <a:noFill/>
              </a:ln>
              <a:solidFill>
                <a:srgbClr val="FF3399"/>
              </a:solidFill>
            </a:endParaRPr>
          </a:p>
        </p:txBody>
      </p:sp>
      <p:sp>
        <p:nvSpPr>
          <p:cNvPr id="12" name="矢印: 右 11">
            <a:extLst>
              <a:ext uri="{FF2B5EF4-FFF2-40B4-BE49-F238E27FC236}">
                <a16:creationId xmlns:a16="http://schemas.microsoft.com/office/drawing/2014/main" id="{A7F53AD9-2064-9536-D847-AEF095F88ECF}"/>
              </a:ext>
            </a:extLst>
          </p:cNvPr>
          <p:cNvSpPr/>
          <p:nvPr/>
        </p:nvSpPr>
        <p:spPr>
          <a:xfrm>
            <a:off x="6908798" y="2553504"/>
            <a:ext cx="1296821" cy="2178153"/>
          </a:xfrm>
          <a:prstGeom prst="rightArrow">
            <a:avLst/>
          </a:prstGeom>
          <a:solidFill>
            <a:srgbClr val="FF339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86738089"/>
      </p:ext>
    </p:extLst>
  </p:cSld>
  <p:clrMapOvr>
    <a:masterClrMapping/>
  </p:clrMapOvr>
  <p:transition spd="slow">
    <p:push dir="u"/>
  </p:transition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A046460-82D6-FD37-BCC5-83118F7ECF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405534A3-0FE9-F284-0FCC-18D966E35F65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3F325B35-A68D-39B9-F7D7-0A8D09CA6C45}"/>
              </a:ext>
            </a:extLst>
          </p:cNvPr>
          <p:cNvSpPr txBox="1"/>
          <p:nvPr/>
        </p:nvSpPr>
        <p:spPr>
          <a:xfrm>
            <a:off x="568204" y="4128490"/>
            <a:ext cx="8007585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My father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gets up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the earliest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in my family.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 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41B1708F-8755-734A-A100-E8FDC8F5DDAB}"/>
              </a:ext>
            </a:extLst>
          </p:cNvPr>
          <p:cNvSpPr txBox="1"/>
          <p:nvPr/>
        </p:nvSpPr>
        <p:spPr>
          <a:xfrm>
            <a:off x="530590" y="690490"/>
            <a:ext cx="8082815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私の父は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起きます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いちばん早く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家族の中で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2" name="04-1 My father gets up the earliest in my family.">
            <a:hlinkClick r:id="" action="ppaction://media"/>
            <a:extLst>
              <a:ext uri="{FF2B5EF4-FFF2-40B4-BE49-F238E27FC236}">
                <a16:creationId xmlns:a16="http://schemas.microsoft.com/office/drawing/2014/main" id="{0A521A3E-2B7A-D0F8-3865-FBAA9557CC2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508125" y="155733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9199352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49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F6B8A9-D5EF-8D25-686C-B34E76AB6EE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3D8E602D-9C57-4888-765F-1DA47EF64EAD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D66257AA-D722-28AE-22B6-B277222B0700}"/>
              </a:ext>
            </a:extLst>
          </p:cNvPr>
          <p:cNvSpPr txBox="1"/>
          <p:nvPr/>
        </p:nvSpPr>
        <p:spPr>
          <a:xfrm>
            <a:off x="203419" y="2409490"/>
            <a:ext cx="8737161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My father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[g---] [u-]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[t--] [e-------]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in my family.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 </a:t>
            </a:r>
          </a:p>
        </p:txBody>
      </p:sp>
      <p:pic>
        <p:nvPicPr>
          <p:cNvPr id="3" name="04-1 My father gets up the earliest in my family.">
            <a:hlinkClick r:id="" action="ppaction://media"/>
            <a:extLst>
              <a:ext uri="{FF2B5EF4-FFF2-40B4-BE49-F238E27FC236}">
                <a16:creationId xmlns:a16="http://schemas.microsoft.com/office/drawing/2014/main" id="{E3DACD80-8F20-3E40-FA69-20C2A3D75A6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508125" y="155733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6445526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49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428440-46A8-01E1-39A8-1CA74B4F148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F09235D7-F92D-7A20-307A-C20683B8A91F}"/>
              </a:ext>
            </a:extLst>
          </p:cNvPr>
          <p:cNvSpPr/>
          <p:nvPr/>
        </p:nvSpPr>
        <p:spPr>
          <a:xfrm>
            <a:off x="0" y="-1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231669C1-B6F9-3E4B-E54F-CE10CBEA46C6}"/>
              </a:ext>
            </a:extLst>
          </p:cNvPr>
          <p:cNvSpPr txBox="1"/>
          <p:nvPr/>
        </p:nvSpPr>
        <p:spPr>
          <a:xfrm>
            <a:off x="530592" y="2321003"/>
            <a:ext cx="8082815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私の父は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起きます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いちばん早く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家族の中で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3" name="04-1 My father gets up the earliest in my family.">
            <a:hlinkClick r:id="" action="ppaction://media"/>
            <a:extLst>
              <a:ext uri="{FF2B5EF4-FFF2-40B4-BE49-F238E27FC236}">
                <a16:creationId xmlns:a16="http://schemas.microsoft.com/office/drawing/2014/main" id="{071BCD86-71A3-8039-D8BF-CF925FED029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508125" y="155733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4559785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49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C6A4F6E-4EBE-366D-2148-5B7A999D0B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3A7BC83A-8774-3271-AFF3-4A79D1782310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418B4BAF-FDF1-9E5D-023B-F588DE300C86}"/>
              </a:ext>
            </a:extLst>
          </p:cNvPr>
          <p:cNvSpPr txBox="1"/>
          <p:nvPr/>
        </p:nvSpPr>
        <p:spPr>
          <a:xfrm>
            <a:off x="804133" y="4636321"/>
            <a:ext cx="7535734" cy="1023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Ken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is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older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than Mari.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554EC5EF-3635-7B57-9B89-CC8152A7E4AE}"/>
              </a:ext>
            </a:extLst>
          </p:cNvPr>
          <p:cNvSpPr txBox="1"/>
          <p:nvPr/>
        </p:nvSpPr>
        <p:spPr>
          <a:xfrm>
            <a:off x="328108" y="1203997"/>
            <a:ext cx="8487784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ケンは</a:t>
            </a:r>
            <a:r>
              <a:rPr kumimoji="1" lang="en-US" altLang="ja-JP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年上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です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マリより</a:t>
            </a:r>
            <a:r>
              <a:rPr kumimoji="1" lang="ja-JP" altLang="en-US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01-1 Ken is older than Mari.">
            <a:hlinkClick r:id="" action="ppaction://media"/>
            <a:extLst>
              <a:ext uri="{FF2B5EF4-FFF2-40B4-BE49-F238E27FC236}">
                <a16:creationId xmlns:a16="http://schemas.microsoft.com/office/drawing/2014/main" id="{AE015476-83A7-7443-87BA-42F120E7FA2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254125" y="89693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0258612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6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62AEE9E-51C6-267D-6452-27FE1E51EC8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7B36B6CF-B815-4892-EFD9-D09AE48A190F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2ADF303B-B1AD-F634-AA0F-FE5C3068C8A1}"/>
              </a:ext>
            </a:extLst>
          </p:cNvPr>
          <p:cNvSpPr txBox="1"/>
          <p:nvPr/>
        </p:nvSpPr>
        <p:spPr>
          <a:xfrm>
            <a:off x="568204" y="4128490"/>
            <a:ext cx="8007585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My sister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goes </a:t>
            </a:r>
            <a:r>
              <a:rPr kumimoji="1" lang="en-US" altLang="ja-JP" sz="4400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to bed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the earliest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in my family.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 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339A800A-F95F-D8A8-58D9-56C4CBD2701E}"/>
              </a:ext>
            </a:extLst>
          </p:cNvPr>
          <p:cNvSpPr txBox="1"/>
          <p:nvPr/>
        </p:nvSpPr>
        <p:spPr>
          <a:xfrm>
            <a:off x="530590" y="690490"/>
            <a:ext cx="8082815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私の妹は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寝ます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いちばん早く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家族の中で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2" name="04-2 My sister goes to bed the earliest in my family.">
            <a:hlinkClick r:id="" action="ppaction://media"/>
            <a:extLst>
              <a:ext uri="{FF2B5EF4-FFF2-40B4-BE49-F238E27FC236}">
                <a16:creationId xmlns:a16="http://schemas.microsoft.com/office/drawing/2014/main" id="{51FC738F-5428-06DC-C422-5743EFE635A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109663" y="13620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590711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66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4407C95-3048-F93A-ED3F-354C78878C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91A9B465-3FA7-A883-9DE5-FBBE1C7DC0A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96B8610C-33A1-9F9D-E094-CA4616292ACA}"/>
              </a:ext>
            </a:extLst>
          </p:cNvPr>
          <p:cNvSpPr txBox="1"/>
          <p:nvPr/>
        </p:nvSpPr>
        <p:spPr>
          <a:xfrm>
            <a:off x="0" y="2409490"/>
            <a:ext cx="9144000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My sister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en-US" altLang="ja-JP" sz="44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g---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] </a:t>
            </a:r>
            <a:r>
              <a:rPr kumimoji="1" lang="en-US" altLang="ja-JP" sz="4400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en-US" altLang="ja-JP" sz="4400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t-</a:t>
            </a:r>
            <a:r>
              <a:rPr kumimoji="1" lang="en-US" altLang="ja-JP" sz="4400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] [</a:t>
            </a:r>
            <a:r>
              <a:rPr kumimoji="1" lang="en-US" altLang="ja-JP" sz="4400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b--</a:t>
            </a:r>
            <a:r>
              <a:rPr kumimoji="1" lang="en-US" altLang="ja-JP" sz="4400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]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[t--] [e-------]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en-US" altLang="ja-JP" sz="4400" dirty="0" err="1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-] my family.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 </a:t>
            </a:r>
          </a:p>
        </p:txBody>
      </p:sp>
      <p:pic>
        <p:nvPicPr>
          <p:cNvPr id="3" name="04-2 My sister goes to bed the earliest in my family.">
            <a:hlinkClick r:id="" action="ppaction://media"/>
            <a:extLst>
              <a:ext uri="{FF2B5EF4-FFF2-40B4-BE49-F238E27FC236}">
                <a16:creationId xmlns:a16="http://schemas.microsoft.com/office/drawing/2014/main" id="{62794397-B6EE-5418-3C2E-8A392E07686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109663" y="13620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589288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66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4DB94C-7494-6276-455B-3D24404360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ABA6A3F4-2686-D31B-C1D4-C9376765342F}"/>
              </a:ext>
            </a:extLst>
          </p:cNvPr>
          <p:cNvSpPr/>
          <p:nvPr/>
        </p:nvSpPr>
        <p:spPr>
          <a:xfrm>
            <a:off x="0" y="-1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B67550E0-F6D5-2F90-2041-0E7749A0B6A0}"/>
              </a:ext>
            </a:extLst>
          </p:cNvPr>
          <p:cNvSpPr txBox="1"/>
          <p:nvPr/>
        </p:nvSpPr>
        <p:spPr>
          <a:xfrm>
            <a:off x="530592" y="2321003"/>
            <a:ext cx="8082815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私の妹は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寝ます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いちばん早く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家族の中で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3" name="04-2 My sister goes to bed the earliest in my family.">
            <a:hlinkClick r:id="" action="ppaction://media"/>
            <a:extLst>
              <a:ext uri="{FF2B5EF4-FFF2-40B4-BE49-F238E27FC236}">
                <a16:creationId xmlns:a16="http://schemas.microsoft.com/office/drawing/2014/main" id="{34751BC7-FA70-0A04-68C1-70ACCBE0816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109663" y="13620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8068361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66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7CAEEAA-60DE-C298-46E8-942FC910F92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A3773EC8-9C38-5339-3B46-3DCD8CD1B460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DE8B4C55-DE81-7680-4632-7DD0A40B330A}"/>
              </a:ext>
            </a:extLst>
          </p:cNvPr>
          <p:cNvSpPr txBox="1"/>
          <p:nvPr/>
        </p:nvSpPr>
        <p:spPr>
          <a:xfrm>
            <a:off x="757433" y="4128490"/>
            <a:ext cx="7629123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She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can jump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the </a:t>
            </a:r>
            <a:r>
              <a:rPr kumimoji="1" lang="en-US" altLang="ja-JP" sz="4400" u="sng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highest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in her class.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 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0B77C012-40D8-9F7B-52A6-887F0D99FD45}"/>
              </a:ext>
            </a:extLst>
          </p:cNvPr>
          <p:cNvSpPr txBox="1"/>
          <p:nvPr/>
        </p:nvSpPr>
        <p:spPr>
          <a:xfrm>
            <a:off x="399761" y="96013"/>
            <a:ext cx="8344469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彼女は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とぶことができます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u="sng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いちばん高く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彼女のクラスの中で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2" name="04-3 She can jump the highest  in her class.">
            <a:hlinkClick r:id="" action="ppaction://media"/>
            <a:extLst>
              <a:ext uri="{FF2B5EF4-FFF2-40B4-BE49-F238E27FC236}">
                <a16:creationId xmlns:a16="http://schemas.microsoft.com/office/drawing/2014/main" id="{EC7AE885-946B-04C7-7C4C-85179B7CBED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271588" y="102393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953225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11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F795835-83C6-877F-ED59-ACA5E105C3D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5871F150-BF55-ED08-5DD3-38AD7B5B94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91076727-3DAA-6294-3609-D7672296C33D}"/>
              </a:ext>
            </a:extLst>
          </p:cNvPr>
          <p:cNvSpPr txBox="1"/>
          <p:nvPr/>
        </p:nvSpPr>
        <p:spPr>
          <a:xfrm>
            <a:off x="203419" y="2409490"/>
            <a:ext cx="8737161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My father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en-US" altLang="ja-JP" sz="44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c--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] [</a:t>
            </a:r>
            <a:r>
              <a:rPr kumimoji="1" lang="en-US" altLang="ja-JP" sz="44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j---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]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[t--] [</a:t>
            </a:r>
            <a:r>
              <a:rPr kumimoji="1" lang="en-US" altLang="ja-JP" sz="4400" u="sng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h------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]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en-US" altLang="ja-JP" sz="4400" dirty="0" err="1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-] her class.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 </a:t>
            </a:r>
          </a:p>
        </p:txBody>
      </p:sp>
      <p:pic>
        <p:nvPicPr>
          <p:cNvPr id="3" name="04-3 She can jump the highest  in her class.">
            <a:hlinkClick r:id="" action="ppaction://media"/>
            <a:extLst>
              <a:ext uri="{FF2B5EF4-FFF2-40B4-BE49-F238E27FC236}">
                <a16:creationId xmlns:a16="http://schemas.microsoft.com/office/drawing/2014/main" id="{21AA7D1A-93A2-A2E2-0D84-4836DC07F43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271588" y="102393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9920380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11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8976AAB-F323-1110-5F0E-CE1F3FA3D4D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37A7EE46-884E-6E9C-711B-8B0D99EDCDCE}"/>
              </a:ext>
            </a:extLst>
          </p:cNvPr>
          <p:cNvSpPr/>
          <p:nvPr/>
        </p:nvSpPr>
        <p:spPr>
          <a:xfrm>
            <a:off x="0" y="-1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04E0D07E-DB99-766A-533C-B250CC94988D}"/>
              </a:ext>
            </a:extLst>
          </p:cNvPr>
          <p:cNvSpPr txBox="1"/>
          <p:nvPr/>
        </p:nvSpPr>
        <p:spPr>
          <a:xfrm>
            <a:off x="399765" y="1767005"/>
            <a:ext cx="8344469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彼女は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とぶことができます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u="sng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いちばん高く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彼女のクラスの中で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2" name="04-3 She can jump the highest  in her class.">
            <a:hlinkClick r:id="" action="ppaction://media"/>
            <a:extLst>
              <a:ext uri="{FF2B5EF4-FFF2-40B4-BE49-F238E27FC236}">
                <a16:creationId xmlns:a16="http://schemas.microsoft.com/office/drawing/2014/main" id="{0E13687F-07EF-40D2-ACEF-0D0F51A1946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271588" y="102393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3321434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11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79D85FD-6013-411E-4088-68C2366378B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E57C214D-3F2D-B0DE-8771-4D3EF042147A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9FDB9342-F68D-F77E-69FA-33124C23466D}"/>
              </a:ext>
            </a:extLst>
          </p:cNvPr>
          <p:cNvSpPr txBox="1"/>
          <p:nvPr/>
        </p:nvSpPr>
        <p:spPr>
          <a:xfrm>
            <a:off x="213807" y="2917321"/>
            <a:ext cx="8716385" cy="1023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Ken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en-US" altLang="ja-JP" sz="4400" b="1" dirty="0" err="1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-]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[o----]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[t---] Mari.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2" name="01-1 Ken is older than Mari.">
            <a:hlinkClick r:id="" action="ppaction://media"/>
            <a:extLst>
              <a:ext uri="{FF2B5EF4-FFF2-40B4-BE49-F238E27FC236}">
                <a16:creationId xmlns:a16="http://schemas.microsoft.com/office/drawing/2014/main" id="{69272CB5-8A83-79F1-1C4B-31D76BC4359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254125" y="89693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216646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6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887DF47-6B77-D7F0-96A1-33012F1746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561EA535-71D2-7932-80D5-5757AEB0141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13122593-E921-102D-6FAA-7C45B1FA4423}"/>
              </a:ext>
            </a:extLst>
          </p:cNvPr>
          <p:cNvSpPr txBox="1"/>
          <p:nvPr/>
        </p:nvSpPr>
        <p:spPr>
          <a:xfrm>
            <a:off x="353806" y="2875002"/>
            <a:ext cx="8487784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ケンは</a:t>
            </a:r>
            <a:r>
              <a:rPr kumimoji="1" lang="en-US" altLang="ja-JP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年上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です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マリより</a:t>
            </a:r>
            <a:r>
              <a:rPr kumimoji="1" lang="ja-JP" altLang="en-US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3" name="01-1 Ken is older than Mari.">
            <a:hlinkClick r:id="" action="ppaction://media"/>
            <a:extLst>
              <a:ext uri="{FF2B5EF4-FFF2-40B4-BE49-F238E27FC236}">
                <a16:creationId xmlns:a16="http://schemas.microsoft.com/office/drawing/2014/main" id="{E612890C-C5BF-EBA4-04C7-238EC39D381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254125" y="89693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821265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6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E98A211-27F8-65ED-53DB-7FB9E7C33F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0323E200-E30F-69EE-E55E-F88A60F4EB8E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99393879-4913-DE7B-FD7F-B78F2199FF82}"/>
              </a:ext>
            </a:extLst>
          </p:cNvPr>
          <p:cNvSpPr txBox="1"/>
          <p:nvPr/>
        </p:nvSpPr>
        <p:spPr>
          <a:xfrm>
            <a:off x="1623058" y="4128490"/>
            <a:ext cx="5897881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My father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is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older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than my mother.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420BB939-AE40-8429-3895-FD77EC797270}"/>
              </a:ext>
            </a:extLst>
          </p:cNvPr>
          <p:cNvSpPr txBox="1"/>
          <p:nvPr/>
        </p:nvSpPr>
        <p:spPr>
          <a:xfrm>
            <a:off x="1584061" y="690490"/>
            <a:ext cx="5975873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私の父は</a:t>
            </a:r>
            <a:r>
              <a:rPr kumimoji="1" lang="en-US" altLang="ja-JP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年上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です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私の母より</a:t>
            </a:r>
            <a:r>
              <a:rPr kumimoji="1" lang="ja-JP" altLang="en-US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01-2 My father is older than my mother.">
            <a:hlinkClick r:id="" action="ppaction://media"/>
            <a:extLst>
              <a:ext uri="{FF2B5EF4-FFF2-40B4-BE49-F238E27FC236}">
                <a16:creationId xmlns:a16="http://schemas.microsoft.com/office/drawing/2014/main" id="{9C9E1D17-33D1-A4B2-B0D6-107382043D3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287463" y="13366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1203648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9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897BA4F-BE49-02F7-5F50-C3A7C54E70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3064B8E1-73E9-DEB6-2316-130EA8655AF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B3F5A1CD-34AA-4894-475F-E096B7C024BE}"/>
              </a:ext>
            </a:extLst>
          </p:cNvPr>
          <p:cNvSpPr txBox="1"/>
          <p:nvPr/>
        </p:nvSpPr>
        <p:spPr>
          <a:xfrm>
            <a:off x="1145016" y="2409490"/>
            <a:ext cx="6853968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My father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en-US" altLang="ja-JP" sz="4400" b="1" dirty="0" err="1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-]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[o----]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[t---] my mother.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3" name="01-2 My father is older than my mother.">
            <a:hlinkClick r:id="" action="ppaction://media"/>
            <a:extLst>
              <a:ext uri="{FF2B5EF4-FFF2-40B4-BE49-F238E27FC236}">
                <a16:creationId xmlns:a16="http://schemas.microsoft.com/office/drawing/2014/main" id="{E6C61335-93C3-1E40-A34B-143C9E3687A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287463" y="13366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7207944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9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2F703B8-8B3F-DFA8-1E32-55A0AED7C6F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BD055755-CB1B-1EFF-2313-2ED6FA365E50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9167F4AA-6B1F-7462-0ACE-CD46613D98A7}"/>
              </a:ext>
            </a:extLst>
          </p:cNvPr>
          <p:cNvSpPr txBox="1"/>
          <p:nvPr/>
        </p:nvSpPr>
        <p:spPr>
          <a:xfrm>
            <a:off x="1584061" y="2321004"/>
            <a:ext cx="5975873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私の父は</a:t>
            </a:r>
            <a:r>
              <a:rPr kumimoji="1" lang="en-US" altLang="ja-JP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年上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です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私の母より</a:t>
            </a:r>
            <a:r>
              <a:rPr kumimoji="1" lang="ja-JP" altLang="en-US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01-2 My father is older than my mother.">
            <a:hlinkClick r:id="" action="ppaction://media"/>
            <a:extLst>
              <a:ext uri="{FF2B5EF4-FFF2-40B4-BE49-F238E27FC236}">
                <a16:creationId xmlns:a16="http://schemas.microsoft.com/office/drawing/2014/main" id="{056B00C6-ACFE-592B-2576-761430E0757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287463" y="13366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9490643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9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16600</TotalTime>
  <Words>1046</Words>
  <Application>Microsoft Office PowerPoint</Application>
  <PresentationFormat>画面に合わせる (4:3)</PresentationFormat>
  <Paragraphs>174</Paragraphs>
  <Slides>45</Slides>
  <Notes>36</Notes>
  <HiddenSlides>0</HiddenSlides>
  <MMClips>36</MMClips>
  <ScaleCrop>false</ScaleCrop>
  <HeadingPairs>
    <vt:vector size="6" baseType="variant">
      <vt:variant>
        <vt:lpstr>使用されているフォント</vt:lpstr>
      </vt:variant>
      <vt:variant>
        <vt:i4>6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45</vt:i4>
      </vt:variant>
    </vt:vector>
  </HeadingPairs>
  <TitlesOfParts>
    <vt:vector size="52" baseType="lpstr">
      <vt:lpstr>ＭＳ Ｐゴシック</vt:lpstr>
      <vt:lpstr>メイリオ</vt:lpstr>
      <vt:lpstr>游ゴシック</vt:lpstr>
      <vt:lpstr>Arial</vt:lpstr>
      <vt:lpstr>Calibri</vt:lpstr>
      <vt:lpstr>Calibri Light</vt:lpstr>
      <vt:lpstr>Office テーマ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平河泰行</dc:creator>
  <cp:lastModifiedBy>prof501</cp:lastModifiedBy>
  <cp:revision>2070</cp:revision>
  <cp:lastPrinted>2016-06-23T16:36:17Z</cp:lastPrinted>
  <dcterms:created xsi:type="dcterms:W3CDTF">2016-05-30T03:13:09Z</dcterms:created>
  <dcterms:modified xsi:type="dcterms:W3CDTF">2025-12-24T06:45:33Z</dcterms:modified>
</cp:coreProperties>
</file>