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handoutMasterIdLst>
    <p:handoutMasterId r:id="rId48"/>
  </p:handoutMasterIdLst>
  <p:sldIdLst>
    <p:sldId id="3668" r:id="rId2"/>
    <p:sldId id="3669" r:id="rId3"/>
    <p:sldId id="4151" r:id="rId4"/>
    <p:sldId id="4207" r:id="rId5"/>
    <p:sldId id="4208" r:id="rId6"/>
    <p:sldId id="4209" r:id="rId7"/>
    <p:sldId id="4221" r:id="rId8"/>
    <p:sldId id="4222" r:id="rId9"/>
    <p:sldId id="4223" r:id="rId10"/>
    <p:sldId id="4224" r:id="rId11"/>
    <p:sldId id="4225" r:id="rId12"/>
    <p:sldId id="4226" r:id="rId13"/>
    <p:sldId id="3694" r:id="rId14"/>
    <p:sldId id="4195" r:id="rId15"/>
    <p:sldId id="4185" r:id="rId16"/>
    <p:sldId id="4186" r:id="rId17"/>
    <p:sldId id="4187" r:id="rId18"/>
    <p:sldId id="4227" r:id="rId19"/>
    <p:sldId id="4228" r:id="rId20"/>
    <p:sldId id="4229" r:id="rId21"/>
    <p:sldId id="4230" r:id="rId22"/>
    <p:sldId id="4231" r:id="rId23"/>
    <p:sldId id="4232" r:id="rId24"/>
    <p:sldId id="3695" r:id="rId25"/>
    <p:sldId id="4206" r:id="rId26"/>
    <p:sldId id="4233" r:id="rId27"/>
    <p:sldId id="4234" r:id="rId28"/>
    <p:sldId id="4235" r:id="rId29"/>
    <p:sldId id="4236" r:id="rId30"/>
    <p:sldId id="4237" r:id="rId31"/>
    <p:sldId id="4238" r:id="rId32"/>
    <p:sldId id="4239" r:id="rId33"/>
    <p:sldId id="4240" r:id="rId34"/>
    <p:sldId id="4241" r:id="rId35"/>
    <p:sldId id="3696" r:id="rId36"/>
    <p:sldId id="4216" r:id="rId37"/>
    <p:sldId id="4242" r:id="rId38"/>
    <p:sldId id="4243" r:id="rId39"/>
    <p:sldId id="4244" r:id="rId40"/>
    <p:sldId id="4245" r:id="rId41"/>
    <p:sldId id="4246" r:id="rId42"/>
    <p:sldId id="4247" r:id="rId43"/>
    <p:sldId id="4248" r:id="rId44"/>
    <p:sldId id="4249" r:id="rId45"/>
    <p:sldId id="4250" r:id="rId4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22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1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4AE8B-23CA-66CE-C8ED-C00E0C964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80DA0FB-3810-61FC-A499-BC002C9D11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F070C8B-CB59-6DBD-8389-DB99AFD927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B037FC-8846-0346-2C2F-3A8B771C6E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0841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97C5A-EA60-B317-5613-F9F631DB15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BC1C865-05B2-4112-4AD4-84B6DB2F17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1984632-DFA5-0B76-4592-2BABDB9CE4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E30D069-E772-D0DC-6D52-1AE16093D9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45096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F7CDE-0C45-624F-F64B-FDD0D13B8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417190A-289C-ADAF-2CD2-1A10A54A40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5A54C61-37A6-829E-5389-063B12FDA3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87D1A9-09E1-6DFA-4919-303A5695C5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91338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28E714-2198-ECC9-F57C-8402349E1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73C286D-5985-35BD-1838-E226066B37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AAB87EC-6FB9-AA76-6DB1-70C2C6943C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3816E55-41CD-C519-8FBA-76BE4EF65A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19331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E0376-CFB4-373D-0E5B-7570E1A1E5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EDD28DA-E080-D119-2350-91197E013E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0C591AC-2635-E54D-E6EA-6DDAB0E8BB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669D46E-0D55-E478-1E94-30B4B267CA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81302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1A88C1-0EFD-F73D-0DCC-6E6F8B89D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D8C5358-B6DE-667A-6227-E5D4A9B2C7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5FC6B15-140E-F6BA-72DD-3AD9B22426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4F3DC58-B09A-AB1D-2F11-A4538ABF03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9758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F00CD5-2153-CBAF-562D-B1360F969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6E6CD53-D4D2-2855-510A-0FD80D8F7A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45440F2-32A4-4026-7694-6E207AC586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E1A5BBE-CC96-1EA7-ACF1-3AB87E199D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73226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623709-5854-0303-6349-DAA2D00BB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AF8DE37-F84C-3231-1B14-515E62228E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6F1B2A2-DBEA-DCEA-531A-D827D36ACF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70F6DA5-EBA7-931C-E867-08AE99D98B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47940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8B199-68C4-CC65-1E67-85B2B55C2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4D551FC-3A0A-1C35-91AA-F0DB66E445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5D4B8AE-A7AE-99BC-2FF1-55E344BAA2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9D3BA80-E751-B343-9287-4678123A50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80941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BE77D-30FC-0F7B-59F7-6B41387F9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450714E-35F8-A5CD-AAD5-431A9747F0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83B76F1-3CF5-638A-40F6-BA10AC6B77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629CC10-5FC1-DC83-30B2-5F760B0FD9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20900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698BB4-0156-A818-622D-4F8D601CD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CECD652-A4EC-99CE-A82B-721E46FFBD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8BE8D08-F927-25C6-649F-DE6A093F83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0964AD2-ECD5-835A-DB99-20ACCE810A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7164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43C298-79DF-1325-C059-404DE1175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7DBB62-BB3B-44FB-9583-780BFF578C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565D5C9-E902-5E22-2C13-B31E060050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28FBC14-13C9-DAF8-2AC9-311ACED94A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7543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149E3-E6E9-6F97-0D5B-CA00A3BF4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5D918B4-9D3B-8502-1078-1F2060AFAE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FE6B4FB-02AA-1D5A-F988-1CF3B70035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19C7366-A388-8651-11D6-632BE9DC96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3337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B4E93-9047-4595-99B8-6DE96F88F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87B0050-6DC4-7A58-EA97-3465BDD2EF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5DE6289-FA9A-BCB0-3BA2-41E5D56C9B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813581D-D1EF-2322-3CFE-DE77849CDD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9778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3FC29-1D04-793A-B5CE-65A7F762C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D12CA43-DB50-67D4-9DDE-02AF7A2FC3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B558266-A54E-ABB6-A5AF-763A166A1B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4FA4568-EB29-5492-6A63-A6BC28C8BA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139974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F201D3-879F-EB3A-8845-4E481898C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6542C25-8A4F-4B02-0DE0-E116EADBD0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9D917AF-D1DE-17A5-D75E-02C5183CD7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D634DB1-BBEB-965A-F0A4-24EB609014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06042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C373E-E9C2-8E88-2BCA-C4328BCDA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E3BA15B-D8E1-00BA-9E02-9AD636021A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F59AF4E-5FD0-A13E-BF28-07F1F41F63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3983222-0236-B64C-7AD4-2257C3F181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84948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7A736-F965-2302-E39C-B55F67CF5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8680BFE-68B1-8252-A86A-B207A839BB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DCEA65A-C175-08BB-3BD3-9755F32B33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5E09D4A-1D06-BB9C-F0D5-B9D694DF64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7987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BA4085-43D0-F015-226E-CC840CBA9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835DEC4-B303-7DEF-2E6D-BCC6D737DB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9C9CE6C-A898-F338-CF91-4A7C10FAF7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C592868-F5C2-58EA-551C-1C940AC767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40083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19957-D700-2598-7E8E-5578D310A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09339ED-E7A2-4C87-F0FE-541523BB2C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890FAD9-5C36-A12B-163C-FB48B3F00B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266F15C-5DE6-D205-B8F1-0CCE72235B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676119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9E185-2389-E35B-37C6-CE1D99A9A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5FBAB05-9472-D226-E633-5CBABDBC4F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3CE466D-425A-AD78-2BF2-CBA52E5FA8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CBCD225-06C6-B424-24E8-99AAE33F36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4379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9609E7-0D69-7131-6AED-E57151383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3D9A5DB-E7F3-8533-AF18-AD2EFF949E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A89ED7B-3F34-1EBA-6AD7-50E830DE18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3C26970-0E1B-49BF-77D4-6F5B8AC41B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0624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ED5334-1747-C0CE-7657-E57F8A5AF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3434378-0280-2AFB-0E13-A32AF4DCAA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D40DC19-8A4C-B000-0279-FDEEE8E2EF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F645E4A-3DC3-364E-91B7-7D05191499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25277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54749-94B5-316C-FA4E-19A266486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42FFAD0-6390-9255-3E68-B95E5B280C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8D6F987-0B07-179E-E915-1A6A3D5F51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0479615-E9D6-A99E-C871-163E9A107F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282466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78222C-8487-AA60-6DD8-18F2D9FE35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D119344-8D5D-9AE6-856F-569C96F3DF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289D579-39D8-7248-BBF4-E1160D3854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3626785-7CBC-4671-38E9-E58245FCA4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58537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3344C-DD8E-1043-150F-611C694C9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CE1F853-3940-8DE4-4B5F-50D7306FD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3C56014-CF40-93C3-E27E-BC0CC19644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B4C77F0-95BA-C1A9-210C-A106F388D7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57812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D6F01-2805-7F82-9CA3-204AD7F53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00FAAE4-1201-1D27-CE00-A1467F66AB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B978471-A8E4-CF28-C23A-D130B70246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BFCD25A-C993-4B2C-5AE3-804F85851C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064836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CF29B2-C603-F2C0-920C-4C58667E0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D4D9727-A826-03A8-B760-EE808AD92C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060726A-3CAD-A8E6-EA8E-829BD4DC6F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90F3D5D-8CDF-88E6-CFA9-E8ADE2790B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540223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4674C-BC44-2CEA-FA9D-16EB43A90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948E4D3-13F9-EDC5-7E7D-104BB2602B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6B4F87A-C013-5412-E021-20BC2ABAA8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6939308-9CC1-C917-5517-45780CBBEC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486389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B0E726-7095-6A83-28A8-D04607D9F7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BDF471E-8543-51EC-3964-46A4882423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77ADB72-16A7-49ED-6902-2E8CB8063F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99F7BF7-F2BD-E7E6-0EFC-B6A9201B2D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6143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70555-76EF-0C80-7BBB-77157A91F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0172D66-681F-39AA-FFA4-65A2A702E7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63D122B-6448-AC82-E375-E083CBE497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90C8CDA-1433-4D28-7BB9-4DA36819C8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6461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20EEC1-E37F-CBF2-3AFF-682EC04D4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CB72A5D-C4C5-E56C-88E5-B1FA2500DB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69C2CE7-C4F4-403B-65F9-93467E71A4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33422D3-6DCD-5DD9-A1E7-8F58EB42A3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6171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96ADC7-9F55-CBDA-2A1D-9F5CA87A9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22CE9B0-4866-E93E-7E87-4C29562249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9D1B838-8B71-3798-3806-F719C6A180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BDDE45D-5588-CD46-78B4-D94CFCE525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42222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DCDCA-C0FD-602A-96A7-034C893049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4E517E7-5CA3-C63F-379C-745515A60D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DD7E721-7DE1-A581-2C1A-46120E1F8C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F93BBAD-B59B-956D-AC7E-A6594B7BF6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832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7FE0A-13E2-4561-7E9B-CC99F50E4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2533F9A-D64C-1FDF-9BB2-3E8F5A2CC6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9BD364A-7D2F-47C8-51CE-1D4C5CF3FB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ABB2367-53B6-7CF6-A9D3-2E1CB520E7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23452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D3CE3-97F9-3AE3-CFB2-384DDE66F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976CAC8-314B-5C80-9152-4BD38B6219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77497AE-F994-6095-C4C5-98B8924614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6A01498-9102-4A8F-80D8-824976323F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2145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B5312-CE13-0B71-DD17-B559384EC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3574107-DD33-8137-6518-74AE6946E76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2E38812-E0FA-54E1-685F-847E54FB01C4}"/>
              </a:ext>
            </a:extLst>
          </p:cNvPr>
          <p:cNvSpPr txBox="1"/>
          <p:nvPr/>
        </p:nvSpPr>
        <p:spPr>
          <a:xfrm>
            <a:off x="902966" y="4128490"/>
            <a:ext cx="733806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building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bigger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than this one.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C7CAC19-1B8A-15CD-31E0-C13A73F4F668}"/>
              </a:ext>
            </a:extLst>
          </p:cNvPr>
          <p:cNvSpPr txBox="1"/>
          <p:nvPr/>
        </p:nvSpPr>
        <p:spPr>
          <a:xfrm>
            <a:off x="376103" y="690490"/>
            <a:ext cx="839178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あの建物は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より大きい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この建物より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3 That building is bigger than this one.">
            <a:hlinkClick r:id="" action="ppaction://media"/>
            <a:extLst>
              <a:ext uri="{FF2B5EF4-FFF2-40B4-BE49-F238E27FC236}">
                <a16:creationId xmlns:a16="http://schemas.microsoft.com/office/drawing/2014/main" id="{60B87D99-40E7-02B3-B0F7-04051CA061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54125" y="1108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62284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4967D-1193-EB79-0B40-99962AF64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CB08960-1216-A824-CF13-5E5D4BA162F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FA863E6-D204-FC81-1AEC-28C849876012}"/>
              </a:ext>
            </a:extLst>
          </p:cNvPr>
          <p:cNvSpPr txBox="1"/>
          <p:nvPr/>
        </p:nvSpPr>
        <p:spPr>
          <a:xfrm>
            <a:off x="494513" y="2409490"/>
            <a:ext cx="815497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building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b-----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this one.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1-3 That building is bigger than this one.">
            <a:hlinkClick r:id="" action="ppaction://media"/>
            <a:extLst>
              <a:ext uri="{FF2B5EF4-FFF2-40B4-BE49-F238E27FC236}">
                <a16:creationId xmlns:a16="http://schemas.microsoft.com/office/drawing/2014/main" id="{B0A47D98-EB5A-25B1-5F30-4320741A4A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54125" y="1108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4938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3E3FF-4088-A60B-B645-61E93A114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1205D6-26E7-B884-EBBF-094474BED20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9548502-6DDF-DE16-3436-7C2187791F54}"/>
              </a:ext>
            </a:extLst>
          </p:cNvPr>
          <p:cNvSpPr txBox="1"/>
          <p:nvPr/>
        </p:nvSpPr>
        <p:spPr>
          <a:xfrm>
            <a:off x="376105" y="2321004"/>
            <a:ext cx="839178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あの建物は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より大きい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この建物より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1-3 That building is bigger than this one.">
            <a:hlinkClick r:id="" action="ppaction://media"/>
            <a:extLst>
              <a:ext uri="{FF2B5EF4-FFF2-40B4-BE49-F238E27FC236}">
                <a16:creationId xmlns:a16="http://schemas.microsoft.com/office/drawing/2014/main" id="{9728B1BE-0098-1638-AC9B-99AAD697F2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54125" y="1108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50829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4AFEBC-D115-0867-F61E-48159969E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7765C39B-116A-8D6A-F5C6-DBDFC13B3E1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2430" b="45146"/>
          <a:stretch>
            <a:fillRect/>
          </a:stretch>
        </p:blipFill>
        <p:spPr>
          <a:xfrm>
            <a:off x="245278" y="1022216"/>
            <a:ext cx="8586000" cy="599264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A0F83B7-0735-F3E0-058C-70EA71E3F89D}"/>
              </a:ext>
            </a:extLst>
          </p:cNvPr>
          <p:cNvSpPr/>
          <p:nvPr/>
        </p:nvSpPr>
        <p:spPr>
          <a:xfrm>
            <a:off x="0" y="2628900"/>
            <a:ext cx="9144000" cy="42291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DE71189-A7D8-05B9-0FEC-125185617BE5}"/>
              </a:ext>
            </a:extLst>
          </p:cNvPr>
          <p:cNvSpPr txBox="1"/>
          <p:nvPr/>
        </p:nvSpPr>
        <p:spPr>
          <a:xfrm>
            <a:off x="537493" y="2748865"/>
            <a:ext cx="8069014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Your dog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runs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faster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「より速く」という意味をもち、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どのように走るか を説明しています。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than mine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「私の犬より」という意味をもち、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faster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の比較の対象を示しています。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mine = my dog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（所有代名詞）です。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5A1E18C-98A7-4306-7D96-E4F6499A10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40CD62B-95A0-9E29-E094-DFEBAD5009AF}"/>
              </a:ext>
            </a:extLst>
          </p:cNvPr>
          <p:cNvSpPr txBox="1"/>
          <p:nvPr/>
        </p:nvSpPr>
        <p:spPr>
          <a:xfrm>
            <a:off x="1032443" y="1782951"/>
            <a:ext cx="381578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あなたのイヌは私のより速く走ります。</a:t>
            </a:r>
          </a:p>
        </p:txBody>
      </p:sp>
    </p:spTree>
    <p:extLst>
      <p:ext uri="{BB962C8B-B14F-4D97-AF65-F5344CB8AC3E}">
        <p14:creationId xmlns:p14="http://schemas.microsoft.com/office/powerpoint/2010/main" val="3865431609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7B8BA-3184-F810-E268-7474FC7A0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C96EFFB-41F3-716B-532F-F5D8ABEBC5F3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308E00F-1CB1-EF45-0055-13ED23F9A40F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76F57B8-1C97-EED2-74B8-BCB2C5952082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F4C6C9-DB44-660D-B72E-04E2E4C9BD85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94493A30-6C40-9E03-C2B7-AE870C6F871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7120227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85FE94-7DF3-1452-5A45-7D59513638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3E7394D-90C4-9AB6-CC30-D2928D477B2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1F47E43-1C22-7C76-77EB-4C80079D37F9}"/>
              </a:ext>
            </a:extLst>
          </p:cNvPr>
          <p:cNvSpPr txBox="1"/>
          <p:nvPr/>
        </p:nvSpPr>
        <p:spPr>
          <a:xfrm>
            <a:off x="1642024" y="4128490"/>
            <a:ext cx="585994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 dog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runs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faster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than mine.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F1EDE0C-7149-9544-38E4-C88CBD32CDD4}"/>
              </a:ext>
            </a:extLst>
          </p:cNvPr>
          <p:cNvSpPr txBox="1"/>
          <p:nvPr/>
        </p:nvSpPr>
        <p:spPr>
          <a:xfrm>
            <a:off x="684667" y="690490"/>
            <a:ext cx="777466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あなたのイヌは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走ります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より速く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私のイヌより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2-1 Your dog runs faster than mine.">
            <a:hlinkClick r:id="" action="ppaction://media"/>
            <a:extLst>
              <a:ext uri="{FF2B5EF4-FFF2-40B4-BE49-F238E27FC236}">
                <a16:creationId xmlns:a16="http://schemas.microsoft.com/office/drawing/2014/main" id="{08F4F876-44F2-A93C-9AEA-218D1901D1C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20788" y="2039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99637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E5017-482D-55D5-BD3C-2B33A0173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6BDD1F2-09AC-FC2D-EF9D-DA04CDF3BA2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ABF6778-9B39-1800-5A04-5C62FE53D9D3}"/>
              </a:ext>
            </a:extLst>
          </p:cNvPr>
          <p:cNvSpPr txBox="1"/>
          <p:nvPr/>
        </p:nvSpPr>
        <p:spPr>
          <a:xfrm>
            <a:off x="1380409" y="2409490"/>
            <a:ext cx="638318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 dog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[r---]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mine.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</a:t>
            </a:r>
          </a:p>
        </p:txBody>
      </p:sp>
      <p:pic>
        <p:nvPicPr>
          <p:cNvPr id="2" name="02-1 Your dog runs faster than mine.">
            <a:hlinkClick r:id="" action="ppaction://media"/>
            <a:extLst>
              <a:ext uri="{FF2B5EF4-FFF2-40B4-BE49-F238E27FC236}">
                <a16:creationId xmlns:a16="http://schemas.microsoft.com/office/drawing/2014/main" id="{4BD98F3C-CEAE-29FA-A53C-7210AFAFB1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20788" y="2039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44080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D3DDC-BFBE-D309-5AB4-71C9526EF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3652D72-1300-A998-E2FD-B26F7CFA4C36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5D15D3D-18AB-9267-C710-E7740A547AF2}"/>
              </a:ext>
            </a:extLst>
          </p:cNvPr>
          <p:cNvSpPr txBox="1"/>
          <p:nvPr/>
        </p:nvSpPr>
        <p:spPr>
          <a:xfrm>
            <a:off x="710367" y="2321004"/>
            <a:ext cx="777466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あなたのイヌは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走ります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より速く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私のイヌより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2-1 Your dog runs faster than mine.">
            <a:hlinkClick r:id="" action="ppaction://media"/>
            <a:extLst>
              <a:ext uri="{FF2B5EF4-FFF2-40B4-BE49-F238E27FC236}">
                <a16:creationId xmlns:a16="http://schemas.microsoft.com/office/drawing/2014/main" id="{9AB076E2-41E4-3727-14FC-2BA7D98BC1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20788" y="2039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19090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4D4C1-DA11-F024-9971-E39C304F4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927F998-EC4B-782A-3749-D04031223182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0ACF9AF-9FB5-EE80-787D-3CDAF528F1B4}"/>
              </a:ext>
            </a:extLst>
          </p:cNvPr>
          <p:cNvSpPr txBox="1"/>
          <p:nvPr/>
        </p:nvSpPr>
        <p:spPr>
          <a:xfrm>
            <a:off x="874797" y="4128490"/>
            <a:ext cx="739440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swims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faster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than his brother.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FBEAE20-8825-C7B2-3D17-831A42559A6C}"/>
              </a:ext>
            </a:extLst>
          </p:cNvPr>
          <p:cNvSpPr txBox="1"/>
          <p:nvPr/>
        </p:nvSpPr>
        <p:spPr>
          <a:xfrm>
            <a:off x="1106124" y="690490"/>
            <a:ext cx="693174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トムは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泳ぎます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より速く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彼の弟より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2-2 Tom swims faster than his brother.">
            <a:hlinkClick r:id="" action="ppaction://media"/>
            <a:extLst>
              <a:ext uri="{FF2B5EF4-FFF2-40B4-BE49-F238E27FC236}">
                <a16:creationId xmlns:a16="http://schemas.microsoft.com/office/drawing/2014/main" id="{4A2D181E-A428-C1A8-DA3F-E628D19F83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87463" y="1920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23312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F6225-07E8-628F-7494-AC2335C49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FD0616C-E67E-434F-E9A1-3C1CBF2C1D9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13A2AB1-F5FC-6704-2304-E3FF50D85F93}"/>
              </a:ext>
            </a:extLst>
          </p:cNvPr>
          <p:cNvSpPr txBox="1"/>
          <p:nvPr/>
        </p:nvSpPr>
        <p:spPr>
          <a:xfrm>
            <a:off x="593385" y="2409490"/>
            <a:ext cx="795722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his brother.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</a:t>
            </a:r>
          </a:p>
        </p:txBody>
      </p:sp>
      <p:pic>
        <p:nvPicPr>
          <p:cNvPr id="2" name="02-2 Tom swims faster than his brother.">
            <a:hlinkClick r:id="" action="ppaction://media"/>
            <a:extLst>
              <a:ext uri="{FF2B5EF4-FFF2-40B4-BE49-F238E27FC236}">
                <a16:creationId xmlns:a16="http://schemas.microsoft.com/office/drawing/2014/main" id="{696EF607-684F-753D-FEFB-BD4AE2A15D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87463" y="1920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56177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7C670AA-61A9-59BC-7B5A-83D78CB1EB2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4349" b="60487"/>
          <a:stretch>
            <a:fillRect/>
          </a:stretch>
        </p:blipFill>
        <p:spPr>
          <a:xfrm>
            <a:off x="245278" y="1022216"/>
            <a:ext cx="8586000" cy="731425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77650"/>
            <a:ext cx="8069014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Ken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older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than Mari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「マリより」という意味をもち、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older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の比較の対象を示しています。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4" y="1753641"/>
            <a:ext cx="257753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ケンはマリより年上です。</a:t>
            </a:r>
          </a:p>
        </p:txBody>
      </p:sp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4ED8C-E775-F067-7A33-88A26BAF4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1783FAA-1376-C3A6-FEAC-7E3FAB86459B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672B667-0518-55D7-B22E-00FA79C13201}"/>
              </a:ext>
            </a:extLst>
          </p:cNvPr>
          <p:cNvSpPr txBox="1"/>
          <p:nvPr/>
        </p:nvSpPr>
        <p:spPr>
          <a:xfrm>
            <a:off x="1106126" y="2321003"/>
            <a:ext cx="693174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トムは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泳ぎます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より速く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彼の弟より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2-2 Tom swims faster than his brother.">
            <a:hlinkClick r:id="" action="ppaction://media"/>
            <a:extLst>
              <a:ext uri="{FF2B5EF4-FFF2-40B4-BE49-F238E27FC236}">
                <a16:creationId xmlns:a16="http://schemas.microsoft.com/office/drawing/2014/main" id="{0ED3946D-9C98-B117-B53C-8673C6013A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87463" y="1920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03318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9ECE6-B7A5-066F-3E7B-FEDB2A128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FEFDD4B-7442-09C9-7BE8-EDB9808CDE5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762F212-1D7D-D4A1-C4B5-EB051E1E1024}"/>
              </a:ext>
            </a:extLst>
          </p:cNvPr>
          <p:cNvSpPr txBox="1"/>
          <p:nvPr/>
        </p:nvSpPr>
        <p:spPr>
          <a:xfrm>
            <a:off x="1604600" y="4128490"/>
            <a:ext cx="593479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study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English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harder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than Emi.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718FDC6-CB7D-25AB-1534-FD307538682E}"/>
              </a:ext>
            </a:extLst>
          </p:cNvPr>
          <p:cNvSpPr txBox="1"/>
          <p:nvPr/>
        </p:nvSpPr>
        <p:spPr>
          <a:xfrm>
            <a:off x="343285" y="690490"/>
            <a:ext cx="84574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勉強します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英語を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より一生懸命に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エミより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2-3 You study English harder than Emi.">
            <a:hlinkClick r:id="" action="ppaction://media"/>
            <a:extLst>
              <a:ext uri="{FF2B5EF4-FFF2-40B4-BE49-F238E27FC236}">
                <a16:creationId xmlns:a16="http://schemas.microsoft.com/office/drawing/2014/main" id="{BBA1D14C-1AF7-0C82-A210-6E5A3D2BEA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01725" y="1158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09201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812B79-E232-B948-4604-F3C7264F9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F62E90E-90D7-1A63-C28F-264F7ECB530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942B9A-5A77-44C2-0B3E-1E26BB6FC084}"/>
              </a:ext>
            </a:extLst>
          </p:cNvPr>
          <p:cNvSpPr txBox="1"/>
          <p:nvPr/>
        </p:nvSpPr>
        <p:spPr>
          <a:xfrm>
            <a:off x="1442382" y="2409490"/>
            <a:ext cx="625923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English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h-----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Emi.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</a:t>
            </a:r>
          </a:p>
        </p:txBody>
      </p:sp>
      <p:pic>
        <p:nvPicPr>
          <p:cNvPr id="2" name="02-3 You study English harder than Emi.">
            <a:hlinkClick r:id="" action="ppaction://media"/>
            <a:extLst>
              <a:ext uri="{FF2B5EF4-FFF2-40B4-BE49-F238E27FC236}">
                <a16:creationId xmlns:a16="http://schemas.microsoft.com/office/drawing/2014/main" id="{E035870B-30E4-D5EA-E9BE-8D9624F683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01725" y="1158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38767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FF8B1C-5493-3FAB-283C-AFD79E4A4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187C029-FFC9-4EFD-E011-BE3E6BF81A41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C4B3A2C-385F-97B2-6C26-9AF15DBA16C8}"/>
              </a:ext>
            </a:extLst>
          </p:cNvPr>
          <p:cNvSpPr txBox="1"/>
          <p:nvPr/>
        </p:nvSpPr>
        <p:spPr>
          <a:xfrm>
            <a:off x="343288" y="2321003"/>
            <a:ext cx="84574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勉強します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英語を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より一生懸命に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エミより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2-3 You study English harder than Emi.">
            <a:hlinkClick r:id="" action="ppaction://media"/>
            <a:extLst>
              <a:ext uri="{FF2B5EF4-FFF2-40B4-BE49-F238E27FC236}">
                <a16:creationId xmlns:a16="http://schemas.microsoft.com/office/drawing/2014/main" id="{99F8B610-F593-6E53-1106-28C93A75F7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01725" y="1158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93649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74CBA9-F365-E3B6-0C4E-320B91D30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2C18F3C-784F-81D0-92BD-134CF80F59D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0509" b="24150"/>
          <a:stretch>
            <a:fillRect/>
          </a:stretch>
        </p:blipFill>
        <p:spPr>
          <a:xfrm>
            <a:off x="245278" y="1022216"/>
            <a:ext cx="8586000" cy="739948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687CFDB-C03B-1ADD-2085-B6C5D05F1BF2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9941A59-2C78-DA36-39D4-19470109D391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Mike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youngest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of the three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3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人の中で」という意味をもち、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youngest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を修飾し、比較の範囲を示しています。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69D9BA6E-8A33-A03C-542F-B1A2DEA4ED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9D7BA6C-A029-F742-41A6-514D1EE26D13}"/>
              </a:ext>
            </a:extLst>
          </p:cNvPr>
          <p:cNvSpPr txBox="1"/>
          <p:nvPr/>
        </p:nvSpPr>
        <p:spPr>
          <a:xfrm>
            <a:off x="1032443" y="1762164"/>
            <a:ext cx="389198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マイクは３人の中でいちばん年下です。</a:t>
            </a:r>
          </a:p>
        </p:txBody>
      </p:sp>
    </p:spTree>
    <p:extLst>
      <p:ext uri="{BB962C8B-B14F-4D97-AF65-F5344CB8AC3E}">
        <p14:creationId xmlns:p14="http://schemas.microsoft.com/office/powerpoint/2010/main" val="3697092774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F570A-67B0-EB20-52B6-F8FE9A58A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BB021EF-B6D8-B64B-403A-A7C505B4F8FE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3DCC209-5CA0-1155-799A-BE7237EC4E45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DFA2939-88D7-DFFA-9882-A70356F4479C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72127AF-CA6B-81FB-8DEF-3E8F99B45D9A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F67ABF0A-62F3-0FEE-068E-3FA14CD74ACD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7137489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9E9C8C-0AE6-8B38-44E2-51757A0A9F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CCA4859-9A68-00FD-FC30-7065E2ABB57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F45EBA8-4BEA-E8CD-50F4-7DAF5B70015A}"/>
              </a:ext>
            </a:extLst>
          </p:cNvPr>
          <p:cNvSpPr txBox="1"/>
          <p:nvPr/>
        </p:nvSpPr>
        <p:spPr>
          <a:xfrm>
            <a:off x="1187374" y="4128490"/>
            <a:ext cx="676925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Mike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youngest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of the three.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BA2832-287E-9D31-95F1-B1E0562DD4EE}"/>
              </a:ext>
            </a:extLst>
          </p:cNvPr>
          <p:cNvSpPr txBox="1"/>
          <p:nvPr/>
        </p:nvSpPr>
        <p:spPr>
          <a:xfrm>
            <a:off x="328107" y="690490"/>
            <a:ext cx="848778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マイクは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いちばん年下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三人の中で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1 Mike is the youngest of the three.">
            <a:hlinkClick r:id="" action="ppaction://media"/>
            <a:extLst>
              <a:ext uri="{FF2B5EF4-FFF2-40B4-BE49-F238E27FC236}">
                <a16:creationId xmlns:a16="http://schemas.microsoft.com/office/drawing/2014/main" id="{AD9685B1-28FD-7DF4-3990-B8E5643D41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84263" y="1217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18281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F171B0-12D1-48A9-5432-F1334DCE1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E5CE9A3-0908-92B3-9A50-B3B5C7F13A4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6F2B8FE-494A-71F4-F0AA-CD9C4105928D}"/>
              </a:ext>
            </a:extLst>
          </p:cNvPr>
          <p:cNvSpPr txBox="1"/>
          <p:nvPr/>
        </p:nvSpPr>
        <p:spPr>
          <a:xfrm>
            <a:off x="776567" y="2409490"/>
            <a:ext cx="759086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Mike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[t--] [y-------]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of the three.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3-1 Mike is the youngest of the three.">
            <a:hlinkClick r:id="" action="ppaction://media"/>
            <a:extLst>
              <a:ext uri="{FF2B5EF4-FFF2-40B4-BE49-F238E27FC236}">
                <a16:creationId xmlns:a16="http://schemas.microsoft.com/office/drawing/2014/main" id="{1616F917-4CC9-3374-8758-3ABC51EC6D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84263" y="1217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81519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0C2BE6-8C95-13AB-E63B-0441133AA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4D4123F-4205-9FA1-FDB9-109306FAFAB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3EB2FD7-F7AF-0FE5-66A3-3FDF8B7C0E61}"/>
              </a:ext>
            </a:extLst>
          </p:cNvPr>
          <p:cNvSpPr txBox="1"/>
          <p:nvPr/>
        </p:nvSpPr>
        <p:spPr>
          <a:xfrm>
            <a:off x="328108" y="2321004"/>
            <a:ext cx="848778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マイクは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いちばん年下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三人の中で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1 Mike is the youngest of the three.">
            <a:hlinkClick r:id="" action="ppaction://media"/>
            <a:extLst>
              <a:ext uri="{FF2B5EF4-FFF2-40B4-BE49-F238E27FC236}">
                <a16:creationId xmlns:a16="http://schemas.microsoft.com/office/drawing/2014/main" id="{B99F17B9-A4AB-D4F5-0048-DDB7ECEAC3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84263" y="1217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9607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58FE0A-689E-688F-60F7-AAC4E105BC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1D184D3-9315-5159-3BF5-A7609C18AA8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314C1CD-FE42-AFB0-0B7E-F38964FD82A2}"/>
              </a:ext>
            </a:extLst>
          </p:cNvPr>
          <p:cNvSpPr txBox="1"/>
          <p:nvPr/>
        </p:nvSpPr>
        <p:spPr>
          <a:xfrm>
            <a:off x="1040128" y="4131868"/>
            <a:ext cx="706374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youngest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of the five.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6996B7D-B7AB-0732-E36A-CE77963B32AB}"/>
              </a:ext>
            </a:extLst>
          </p:cNvPr>
          <p:cNvSpPr txBox="1"/>
          <p:nvPr/>
        </p:nvSpPr>
        <p:spPr>
          <a:xfrm>
            <a:off x="669662" y="690490"/>
            <a:ext cx="780467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トモは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いちばん年下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五人の中で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2 Tomo is the youngest of the five.">
            <a:hlinkClick r:id="" action="ppaction://media"/>
            <a:extLst>
              <a:ext uri="{FF2B5EF4-FFF2-40B4-BE49-F238E27FC236}">
                <a16:creationId xmlns:a16="http://schemas.microsoft.com/office/drawing/2014/main" id="{127B3AF8-8317-05C0-7F06-B6370AF5A0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15988" y="1658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15348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6226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FF24F8-2B9F-4EF8-757C-C72473120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445AF54-FDFC-BF3B-F3B6-C436236E5F2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D9D00B-DE5C-B45F-574D-59A749FEE17E}"/>
              </a:ext>
            </a:extLst>
          </p:cNvPr>
          <p:cNvSpPr txBox="1"/>
          <p:nvPr/>
        </p:nvSpPr>
        <p:spPr>
          <a:xfrm>
            <a:off x="630330" y="2409490"/>
            <a:ext cx="788333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[t--] [y-------]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[o-] [t--] five.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3-2 Tomo is the youngest of the five.">
            <a:hlinkClick r:id="" action="ppaction://media"/>
            <a:extLst>
              <a:ext uri="{FF2B5EF4-FFF2-40B4-BE49-F238E27FC236}">
                <a16:creationId xmlns:a16="http://schemas.microsoft.com/office/drawing/2014/main" id="{61CA6B98-238C-D3B7-B8F6-BB20DCAE6C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15988" y="1658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88463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4595D-75E1-E764-7477-8AE54D109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59DFA3B-7117-0D50-B736-E8FEF48A40F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1BDF16C-524E-ED70-EEF4-2CB6336D8625}"/>
              </a:ext>
            </a:extLst>
          </p:cNvPr>
          <p:cNvSpPr txBox="1"/>
          <p:nvPr/>
        </p:nvSpPr>
        <p:spPr>
          <a:xfrm>
            <a:off x="669663" y="2321004"/>
            <a:ext cx="780467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トモは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いちばん年下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五人の中で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2 Tomo is the youngest of the five.">
            <a:hlinkClick r:id="" action="ppaction://media"/>
            <a:extLst>
              <a:ext uri="{FF2B5EF4-FFF2-40B4-BE49-F238E27FC236}">
                <a16:creationId xmlns:a16="http://schemas.microsoft.com/office/drawing/2014/main" id="{9ABAB1A7-776E-31E5-2D93-00ECD8A7F8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15988" y="1658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28578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83C8D8-133F-5BCC-8EF2-3D6BCD96F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2767865-B515-D266-11D0-641880BCB76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14FBDBC-7D09-C0B3-36F2-5E1E6A67DF9F}"/>
              </a:ext>
            </a:extLst>
          </p:cNvPr>
          <p:cNvSpPr txBox="1"/>
          <p:nvPr/>
        </p:nvSpPr>
        <p:spPr>
          <a:xfrm>
            <a:off x="1380675" y="4128490"/>
            <a:ext cx="638264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busiest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of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 all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D18AE19-D9EB-DCBE-20DA-352BB16FCF8F}"/>
              </a:ext>
            </a:extLst>
          </p:cNvPr>
          <p:cNvSpPr txBox="1"/>
          <p:nvPr/>
        </p:nvSpPr>
        <p:spPr>
          <a:xfrm>
            <a:off x="669662" y="690490"/>
            <a:ext cx="780467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いちばん忙しい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私たち全員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の中で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3 You are the busiest of us all.">
            <a:hlinkClick r:id="" action="ppaction://media"/>
            <a:extLst>
              <a:ext uri="{FF2B5EF4-FFF2-40B4-BE49-F238E27FC236}">
                <a16:creationId xmlns:a16="http://schemas.microsoft.com/office/drawing/2014/main" id="{1A8A3379-F0DF-54EE-93FF-F63FC94850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44588" y="1336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09153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1485B-66F1-61BA-D45B-EC2EF93ED0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B46D630-5C84-C023-E073-6C9D2356138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AD7F3E2-DAE1-60E1-5716-BFEC7FDAB513}"/>
              </a:ext>
            </a:extLst>
          </p:cNvPr>
          <p:cNvSpPr txBox="1"/>
          <p:nvPr/>
        </p:nvSpPr>
        <p:spPr>
          <a:xfrm>
            <a:off x="783122" y="2409490"/>
            <a:ext cx="757775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[t--] [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b------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[o-]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 all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3-3 You are the busiest of us all.">
            <a:hlinkClick r:id="" action="ppaction://media"/>
            <a:extLst>
              <a:ext uri="{FF2B5EF4-FFF2-40B4-BE49-F238E27FC236}">
                <a16:creationId xmlns:a16="http://schemas.microsoft.com/office/drawing/2014/main" id="{67F01B77-C81E-8E14-F022-C348728FBF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44588" y="1336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96716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A0AC8-4656-B22E-CBF1-7DA6572F2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DE90745-421F-CAC7-B27C-3CA16779CEF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" name="03-3 You are the busiest of us all.">
            <a:hlinkClick r:id="" action="ppaction://media"/>
            <a:extLst>
              <a:ext uri="{FF2B5EF4-FFF2-40B4-BE49-F238E27FC236}">
                <a16:creationId xmlns:a16="http://schemas.microsoft.com/office/drawing/2014/main" id="{81B9DBE8-7C2F-A8F8-47D0-BEF1A3C476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44588" y="1336675"/>
            <a:ext cx="406400" cy="4064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AB7D34E-D379-31B7-EB64-235A3528DDCD}"/>
              </a:ext>
            </a:extLst>
          </p:cNvPr>
          <p:cNvSpPr txBox="1"/>
          <p:nvPr/>
        </p:nvSpPr>
        <p:spPr>
          <a:xfrm>
            <a:off x="669663" y="2321004"/>
            <a:ext cx="780467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いちばん忙しい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私たち全員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の中で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78496379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CEC52F-7509-4CC6-73D1-126AAC102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9CCB77BD-CF66-55F1-526F-70F59EA9359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7866" b="6928"/>
          <a:stretch>
            <a:fillRect/>
          </a:stretch>
        </p:blipFill>
        <p:spPr>
          <a:xfrm>
            <a:off x="245278" y="1022216"/>
            <a:ext cx="8586000" cy="733424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FDF870E-6C90-D5D5-FED7-7AE383FCBAF8}"/>
              </a:ext>
            </a:extLst>
          </p:cNvPr>
          <p:cNvSpPr/>
          <p:nvPr/>
        </p:nvSpPr>
        <p:spPr>
          <a:xfrm>
            <a:off x="0" y="2946400"/>
            <a:ext cx="9144000" cy="39116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92F2856-EA6F-491F-CCAB-179DC26FC6CD}"/>
              </a:ext>
            </a:extLst>
          </p:cNvPr>
          <p:cNvSpPr txBox="1"/>
          <p:nvPr/>
        </p:nvSpPr>
        <p:spPr>
          <a:xfrm>
            <a:off x="537493" y="3195050"/>
            <a:ext cx="8069014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My father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gets up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earliest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「最も早く」という意味をもち、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どのくらい早く起きるか を説明しています。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my family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「家族の中で」という意味をもち、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earliest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を修飾し、比較の範囲を示しています。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DB9DE301-8785-E1AF-F72D-8B7F2BE284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AE5388F-1441-42A9-14A4-ECD57A316647}"/>
              </a:ext>
            </a:extLst>
          </p:cNvPr>
          <p:cNvSpPr txBox="1"/>
          <p:nvPr/>
        </p:nvSpPr>
        <p:spPr>
          <a:xfrm>
            <a:off x="1032443" y="1713256"/>
            <a:ext cx="444443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私の父は家族の中でいちばん早く起きます。</a:t>
            </a:r>
          </a:p>
        </p:txBody>
      </p:sp>
    </p:spTree>
    <p:extLst>
      <p:ext uri="{BB962C8B-B14F-4D97-AF65-F5344CB8AC3E}">
        <p14:creationId xmlns:p14="http://schemas.microsoft.com/office/powerpoint/2010/main" val="629904471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A3DC2-EE3C-0A31-4C85-65205A867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C78C83B-C468-AC24-79DB-878B27B4F4BC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F021108-7AC3-5189-E003-CA7E509008E5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D758849-3BA5-6827-4DFA-C1A252BCF78F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A06EA5B-F902-AADF-9BA1-DF640747BAB8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A7F53AD9-2064-9536-D847-AEF095F88ECF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6738089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046460-82D6-FD37-BCC5-83118F7ECF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05534A3-0FE9-F284-0FCC-18D966E35F65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F325B35-A68D-39B9-F7D7-0A8D09CA6C45}"/>
              </a:ext>
            </a:extLst>
          </p:cNvPr>
          <p:cNvSpPr txBox="1"/>
          <p:nvPr/>
        </p:nvSpPr>
        <p:spPr>
          <a:xfrm>
            <a:off x="568204" y="4128490"/>
            <a:ext cx="800758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father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gets up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earliest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my family.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1B1708F-8755-734A-A100-E8FDC8F5DDAB}"/>
              </a:ext>
            </a:extLst>
          </p:cNvPr>
          <p:cNvSpPr txBox="1"/>
          <p:nvPr/>
        </p:nvSpPr>
        <p:spPr>
          <a:xfrm>
            <a:off x="530590" y="690490"/>
            <a:ext cx="808281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私の父は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起きます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いちばん早く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家族の中で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4-1 My father gets up the earliest in my family.">
            <a:hlinkClick r:id="" action="ppaction://media"/>
            <a:extLst>
              <a:ext uri="{FF2B5EF4-FFF2-40B4-BE49-F238E27FC236}">
                <a16:creationId xmlns:a16="http://schemas.microsoft.com/office/drawing/2014/main" id="{0A521A3E-2B7A-D0F8-3865-FBAA9557CC2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08125" y="1557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19935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6B8A9-D5EF-8D25-686C-B34E76AB6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D8E602D-9C57-4888-765F-1DA47EF64E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66257AA-D722-28AE-22B6-B277222B0700}"/>
              </a:ext>
            </a:extLst>
          </p:cNvPr>
          <p:cNvSpPr txBox="1"/>
          <p:nvPr/>
        </p:nvSpPr>
        <p:spPr>
          <a:xfrm>
            <a:off x="203419" y="2409490"/>
            <a:ext cx="873716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father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[g---] [u-]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[t--] [e-------]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my family.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</a:t>
            </a:r>
          </a:p>
        </p:txBody>
      </p:sp>
      <p:pic>
        <p:nvPicPr>
          <p:cNvPr id="3" name="04-1 My father gets up the earliest in my family.">
            <a:hlinkClick r:id="" action="ppaction://media"/>
            <a:extLst>
              <a:ext uri="{FF2B5EF4-FFF2-40B4-BE49-F238E27FC236}">
                <a16:creationId xmlns:a16="http://schemas.microsoft.com/office/drawing/2014/main" id="{E3DACD80-8F20-3E40-FA69-20C2A3D75A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08125" y="1557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44552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428440-46A8-01E1-39A8-1CA74B4F14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09235D7-F92D-7A20-307A-C20683B8A91F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31669C1-B6F9-3E4B-E54F-CE10CBEA46C6}"/>
              </a:ext>
            </a:extLst>
          </p:cNvPr>
          <p:cNvSpPr txBox="1"/>
          <p:nvPr/>
        </p:nvSpPr>
        <p:spPr>
          <a:xfrm>
            <a:off x="530592" y="2321003"/>
            <a:ext cx="808281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私の父は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起きます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いちばん早く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家族の中で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4-1 My father gets up the earliest in my family.">
            <a:hlinkClick r:id="" action="ppaction://media"/>
            <a:extLst>
              <a:ext uri="{FF2B5EF4-FFF2-40B4-BE49-F238E27FC236}">
                <a16:creationId xmlns:a16="http://schemas.microsoft.com/office/drawing/2014/main" id="{071BCD86-71A3-8039-D8BF-CF925FED02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08125" y="1557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55978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A4F6E-4EBE-366D-2148-5B7A999D0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A7BC83A-8774-3271-AFF3-4A79D1782310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18B4BAF-FDF1-9E5D-023B-F588DE300C86}"/>
              </a:ext>
            </a:extLst>
          </p:cNvPr>
          <p:cNvSpPr txBox="1"/>
          <p:nvPr/>
        </p:nvSpPr>
        <p:spPr>
          <a:xfrm>
            <a:off x="804133" y="4636321"/>
            <a:ext cx="753573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Ken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older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than Mari.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54EC5EF-3635-7B57-9B89-CC8152A7E4AE}"/>
              </a:ext>
            </a:extLst>
          </p:cNvPr>
          <p:cNvSpPr txBox="1"/>
          <p:nvPr/>
        </p:nvSpPr>
        <p:spPr>
          <a:xfrm>
            <a:off x="328108" y="1203997"/>
            <a:ext cx="84877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ケンは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年上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マリより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1 Ken is older than Mari.">
            <a:hlinkClick r:id="" action="ppaction://media"/>
            <a:extLst>
              <a:ext uri="{FF2B5EF4-FFF2-40B4-BE49-F238E27FC236}">
                <a16:creationId xmlns:a16="http://schemas.microsoft.com/office/drawing/2014/main" id="{AE015476-83A7-7443-87BA-42F120E7FA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54125" y="896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25861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2AEE9E-51C6-267D-6452-27FE1E51E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B36B6CF-B815-4892-EFD9-D09AE48A190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ADF303B-B1AD-F634-AA0F-FE5C3068C8A1}"/>
              </a:ext>
            </a:extLst>
          </p:cNvPr>
          <p:cNvSpPr txBox="1"/>
          <p:nvPr/>
        </p:nvSpPr>
        <p:spPr>
          <a:xfrm>
            <a:off x="568204" y="4128490"/>
            <a:ext cx="800758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sister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goes </a:t>
            </a:r>
            <a:r>
              <a:rPr kumimoji="1" lang="en-US" altLang="ja-JP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bed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earliest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my family.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39A800A-F95F-D8A8-58D9-56C4CBD2701E}"/>
              </a:ext>
            </a:extLst>
          </p:cNvPr>
          <p:cNvSpPr txBox="1"/>
          <p:nvPr/>
        </p:nvSpPr>
        <p:spPr>
          <a:xfrm>
            <a:off x="530590" y="690490"/>
            <a:ext cx="808281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私の妹は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寝ます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いちばん早く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家族の中で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4-2 My sister goes to bed the earliest in my family.">
            <a:hlinkClick r:id="" action="ppaction://media"/>
            <a:extLst>
              <a:ext uri="{FF2B5EF4-FFF2-40B4-BE49-F238E27FC236}">
                <a16:creationId xmlns:a16="http://schemas.microsoft.com/office/drawing/2014/main" id="{51FC738F-5428-06DC-C422-5743EFE635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09663" y="1362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9071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407C95-3048-F93A-ED3F-354C78878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1A9B465-3FA7-A883-9DE5-FBBE1C7DC0A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6B8610C-33A1-9F9D-E094-CA4616292ACA}"/>
              </a:ext>
            </a:extLst>
          </p:cNvPr>
          <p:cNvSpPr txBox="1"/>
          <p:nvPr/>
        </p:nvSpPr>
        <p:spPr>
          <a:xfrm>
            <a:off x="0" y="2409490"/>
            <a:ext cx="914400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sister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b--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[t--] [e-------]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my family.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</a:t>
            </a:r>
          </a:p>
        </p:txBody>
      </p:sp>
      <p:pic>
        <p:nvPicPr>
          <p:cNvPr id="3" name="04-2 My sister goes to bed the earliest in my family.">
            <a:hlinkClick r:id="" action="ppaction://media"/>
            <a:extLst>
              <a:ext uri="{FF2B5EF4-FFF2-40B4-BE49-F238E27FC236}">
                <a16:creationId xmlns:a16="http://schemas.microsoft.com/office/drawing/2014/main" id="{62794397-B6EE-5418-3C2E-8A392E0768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09663" y="1362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892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6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4DB94C-7494-6276-455B-3D2440436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BA6A3F4-2686-D31B-C1D4-C9376765342F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67550E0-F6D5-2F90-2041-0E7749A0B6A0}"/>
              </a:ext>
            </a:extLst>
          </p:cNvPr>
          <p:cNvSpPr txBox="1"/>
          <p:nvPr/>
        </p:nvSpPr>
        <p:spPr>
          <a:xfrm>
            <a:off x="530592" y="2321003"/>
            <a:ext cx="808281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私の妹は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寝ます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いちばん早く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家族の中で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4-2 My sister goes to bed the earliest in my family.">
            <a:hlinkClick r:id="" action="ppaction://media"/>
            <a:extLst>
              <a:ext uri="{FF2B5EF4-FFF2-40B4-BE49-F238E27FC236}">
                <a16:creationId xmlns:a16="http://schemas.microsoft.com/office/drawing/2014/main" id="{34751BC7-FA70-0A04-68C1-70ACCBE081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09663" y="1362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06836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6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AEEAA-60DE-C298-46E8-942FC910F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3773EC8-9C38-5339-3B46-3DCD8CD1B460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E8B4C55-DE81-7680-4632-7DD0A40B330A}"/>
              </a:ext>
            </a:extLst>
          </p:cNvPr>
          <p:cNvSpPr txBox="1"/>
          <p:nvPr/>
        </p:nvSpPr>
        <p:spPr>
          <a:xfrm>
            <a:off x="757433" y="4128490"/>
            <a:ext cx="762912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can jump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highest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her class.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B77C012-40D8-9F7B-52A6-887F0D99FD45}"/>
              </a:ext>
            </a:extLst>
          </p:cNvPr>
          <p:cNvSpPr txBox="1"/>
          <p:nvPr/>
        </p:nvSpPr>
        <p:spPr>
          <a:xfrm>
            <a:off x="399761" y="96013"/>
            <a:ext cx="834446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とぶことができます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いちばん高く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彼女のクラスの中で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4-3 She can jump the highest  in her class.">
            <a:hlinkClick r:id="" action="ppaction://media"/>
            <a:extLst>
              <a:ext uri="{FF2B5EF4-FFF2-40B4-BE49-F238E27FC236}">
                <a16:creationId xmlns:a16="http://schemas.microsoft.com/office/drawing/2014/main" id="{EC7AE885-946B-04C7-7C4C-85179B7CBE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71588" y="1023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5322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95835-83C6-877F-ED59-ACA5E105C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871F150-BF55-ED08-5DD3-38AD7B5B94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1076727-3DAA-6294-3609-D7672296C33D}"/>
              </a:ext>
            </a:extLst>
          </p:cNvPr>
          <p:cNvSpPr txBox="1"/>
          <p:nvPr/>
        </p:nvSpPr>
        <p:spPr>
          <a:xfrm>
            <a:off x="203419" y="2409490"/>
            <a:ext cx="873716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father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[t--] 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h------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her class.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</a:t>
            </a:r>
          </a:p>
        </p:txBody>
      </p:sp>
      <p:pic>
        <p:nvPicPr>
          <p:cNvPr id="3" name="04-3 She can jump the highest  in her class.">
            <a:hlinkClick r:id="" action="ppaction://media"/>
            <a:extLst>
              <a:ext uri="{FF2B5EF4-FFF2-40B4-BE49-F238E27FC236}">
                <a16:creationId xmlns:a16="http://schemas.microsoft.com/office/drawing/2014/main" id="{21AA7D1A-93A2-A2E2-0D84-4836DC07F4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71588" y="1023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9203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976AAB-F323-1110-5F0E-CE1F3FA3D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7A7EE46-884E-6E9C-711B-8B0D99EDCDCE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4E0D07E-DB99-766A-533C-B250CC94988D}"/>
              </a:ext>
            </a:extLst>
          </p:cNvPr>
          <p:cNvSpPr txBox="1"/>
          <p:nvPr/>
        </p:nvSpPr>
        <p:spPr>
          <a:xfrm>
            <a:off x="399765" y="1767005"/>
            <a:ext cx="834446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とぶことができます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いちばん高く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彼女のクラスの中で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4-3 She can jump the highest  in her class.">
            <a:hlinkClick r:id="" action="ppaction://media"/>
            <a:extLst>
              <a:ext uri="{FF2B5EF4-FFF2-40B4-BE49-F238E27FC236}">
                <a16:creationId xmlns:a16="http://schemas.microsoft.com/office/drawing/2014/main" id="{0E13687F-07EF-40D2-ACEF-0D0F51A194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71588" y="1023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32143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9D85FD-6013-411E-4088-68C236637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57C214D-3F2D-B0DE-8771-4D3EF042147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FDB9342-F68D-F77E-69FA-33124C23466D}"/>
              </a:ext>
            </a:extLst>
          </p:cNvPr>
          <p:cNvSpPr txBox="1"/>
          <p:nvPr/>
        </p:nvSpPr>
        <p:spPr>
          <a:xfrm>
            <a:off x="213807" y="2917321"/>
            <a:ext cx="871638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Ken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[o----]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Mari.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1-1 Ken is older than Mari.">
            <a:hlinkClick r:id="" action="ppaction://media"/>
            <a:extLst>
              <a:ext uri="{FF2B5EF4-FFF2-40B4-BE49-F238E27FC236}">
                <a16:creationId xmlns:a16="http://schemas.microsoft.com/office/drawing/2014/main" id="{69272CB5-8A83-79F1-1C4B-31D76BC435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54125" y="896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1664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7DF47-6B77-D7F0-96A1-33012F174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61EA535-71D2-7932-80D5-5757AEB0141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3122593-E921-102D-6FAA-7C45B1FA4423}"/>
              </a:ext>
            </a:extLst>
          </p:cNvPr>
          <p:cNvSpPr txBox="1"/>
          <p:nvPr/>
        </p:nvSpPr>
        <p:spPr>
          <a:xfrm>
            <a:off x="353806" y="2875002"/>
            <a:ext cx="84877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ケンは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年上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マリより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1-1 Ken is older than Mari.">
            <a:hlinkClick r:id="" action="ppaction://media"/>
            <a:extLst>
              <a:ext uri="{FF2B5EF4-FFF2-40B4-BE49-F238E27FC236}">
                <a16:creationId xmlns:a16="http://schemas.microsoft.com/office/drawing/2014/main" id="{E612890C-C5BF-EBA4-04C7-238EC39D38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54125" y="896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2126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98A211-27F8-65ED-53DB-7FB9E7C33F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323E200-E30F-69EE-E55E-F88A60F4EB8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9393879-4913-DE7B-FD7F-B78F2199FF82}"/>
              </a:ext>
            </a:extLst>
          </p:cNvPr>
          <p:cNvSpPr txBox="1"/>
          <p:nvPr/>
        </p:nvSpPr>
        <p:spPr>
          <a:xfrm>
            <a:off x="1623058" y="4128490"/>
            <a:ext cx="589788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father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older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than my mother.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20BB939-AE40-8429-3895-FD77EC797270}"/>
              </a:ext>
            </a:extLst>
          </p:cNvPr>
          <p:cNvSpPr txBox="1"/>
          <p:nvPr/>
        </p:nvSpPr>
        <p:spPr>
          <a:xfrm>
            <a:off x="1584061" y="690490"/>
            <a:ext cx="597587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私の父は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年上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私の母より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2 My father is older than my mother.">
            <a:hlinkClick r:id="" action="ppaction://media"/>
            <a:extLst>
              <a:ext uri="{FF2B5EF4-FFF2-40B4-BE49-F238E27FC236}">
                <a16:creationId xmlns:a16="http://schemas.microsoft.com/office/drawing/2014/main" id="{9C9E1D17-33D1-A4B2-B0D6-107382043D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87463" y="1336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20364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97BA4F-BE49-02F7-5F50-C3A7C54E7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064B8E1-73E9-DEB6-2316-130EA8655AF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3F5A1CD-34AA-4894-475F-E096B7C024BE}"/>
              </a:ext>
            </a:extLst>
          </p:cNvPr>
          <p:cNvSpPr txBox="1"/>
          <p:nvPr/>
        </p:nvSpPr>
        <p:spPr>
          <a:xfrm>
            <a:off x="1145016" y="2409490"/>
            <a:ext cx="685396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father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[o----]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my mother.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1-2 My father is older than my mother.">
            <a:hlinkClick r:id="" action="ppaction://media"/>
            <a:extLst>
              <a:ext uri="{FF2B5EF4-FFF2-40B4-BE49-F238E27FC236}">
                <a16:creationId xmlns:a16="http://schemas.microsoft.com/office/drawing/2014/main" id="{E6C61335-93C3-1E40-A34B-143C9E3687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87463" y="1336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20794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F703B8-8B3F-DFA8-1E32-55A0AED7C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D055755-CB1B-1EFF-2313-2ED6FA365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167F4AA-6B1F-7462-0ACE-CD46613D98A7}"/>
              </a:ext>
            </a:extLst>
          </p:cNvPr>
          <p:cNvSpPr txBox="1"/>
          <p:nvPr/>
        </p:nvSpPr>
        <p:spPr>
          <a:xfrm>
            <a:off x="1584061" y="2321004"/>
            <a:ext cx="597587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私の父は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年上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私の母より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2 My father is older than my mother.">
            <a:hlinkClick r:id="" action="ppaction://media"/>
            <a:extLst>
              <a:ext uri="{FF2B5EF4-FFF2-40B4-BE49-F238E27FC236}">
                <a16:creationId xmlns:a16="http://schemas.microsoft.com/office/drawing/2014/main" id="{056B00C6-ACFE-592B-2576-761430E075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87463" y="1336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49064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16600</TotalTime>
  <Words>1046</Words>
  <Application>Microsoft Office PowerPoint</Application>
  <PresentationFormat>画面に合わせる (4:3)</PresentationFormat>
  <Paragraphs>174</Paragraphs>
  <Slides>45</Slides>
  <Notes>36</Notes>
  <HiddenSlides>0</HiddenSlides>
  <MMClips>36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45</vt:i4>
      </vt:variant>
    </vt:vector>
  </HeadingPairs>
  <TitlesOfParts>
    <vt:vector size="5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2070</cp:revision>
  <cp:lastPrinted>2016-06-23T16:36:17Z</cp:lastPrinted>
  <dcterms:created xsi:type="dcterms:W3CDTF">2016-05-30T03:13:09Z</dcterms:created>
  <dcterms:modified xsi:type="dcterms:W3CDTF">2025-12-24T06:45:33Z</dcterms:modified>
</cp:coreProperties>
</file>