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72" r:id="rId2"/>
    <p:sldId id="3674" r:id="rId3"/>
    <p:sldId id="3697" r:id="rId4"/>
    <p:sldId id="3698" r:id="rId5"/>
    <p:sldId id="3699" r:id="rId6"/>
    <p:sldId id="3701" r:id="rId7"/>
    <p:sldId id="3700" r:id="rId8"/>
    <p:sldId id="3661" r:id="rId9"/>
    <p:sldId id="3681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A55686-3588-46A1-B21A-7D6B6DB4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146"/>
          <a:stretch>
            <a:fillRect/>
          </a:stretch>
        </p:blipFill>
        <p:spPr>
          <a:xfrm>
            <a:off x="284173" y="974591"/>
            <a:ext cx="8575200" cy="70788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differences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between Earth and Mars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「地球と火星の間に」という意味をもち、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many differences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は「～がある」という存在を表現するための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形式主語です。（意味上の主語ではない）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4" y="1767406"/>
            <a:ext cx="4390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地球と火星の間には多くの違いがあります。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78D43-FCF5-396F-0D11-B6372D291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1C96F5-DF5B-4C63-51AF-5198D1F2E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583" b="81008"/>
          <a:stretch>
            <a:fillRect/>
          </a:stretch>
        </p:blipFill>
        <p:spPr>
          <a:xfrm>
            <a:off x="284173" y="974591"/>
            <a:ext cx="8575200" cy="66780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E966063-99EE-0022-0B95-4E62BAAAF51A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235EFE5-8709-7564-FEFE-19D4011DC439}"/>
              </a:ext>
            </a:extLst>
          </p:cNvPr>
          <p:cNvSpPr txBox="1"/>
          <p:nvPr/>
        </p:nvSpPr>
        <p:spPr>
          <a:xfrm>
            <a:off x="537493" y="2604561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Mars is a small planet,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small planet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　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it is smaller than Earth.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smaller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than Earth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「地球より」という意味をもち、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smaller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の比較の対象を示しています。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A4BFDFB-E18E-D3E1-68F9-A133EDAB1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32F10E-26B6-A3CF-FB1E-284D323360DC}"/>
              </a:ext>
            </a:extLst>
          </p:cNvPr>
          <p:cNvSpPr txBox="1"/>
          <p:nvPr/>
        </p:nvSpPr>
        <p:spPr>
          <a:xfrm>
            <a:off x="537494" y="1767406"/>
            <a:ext cx="45171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火星は小さな惑星で、地球よりも小さいです。</a:t>
            </a:r>
          </a:p>
        </p:txBody>
      </p:sp>
    </p:spTree>
    <p:extLst>
      <p:ext uri="{BB962C8B-B14F-4D97-AF65-F5344CB8AC3E}">
        <p14:creationId xmlns:p14="http://schemas.microsoft.com/office/powerpoint/2010/main" val="38176484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D71B2-8435-65E7-705C-8AFC9A5EF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2CFB6B-4FD0-40AD-7A89-572D882E93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60" b="58747"/>
          <a:stretch>
            <a:fillRect/>
          </a:stretch>
        </p:blipFill>
        <p:spPr>
          <a:xfrm>
            <a:off x="284173" y="654651"/>
            <a:ext cx="8575200" cy="170292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1DFD056-220E-1717-3A75-F6AA7E92001F}"/>
              </a:ext>
            </a:extLst>
          </p:cNvPr>
          <p:cNvSpPr/>
          <p:nvPr/>
        </p:nvSpPr>
        <p:spPr>
          <a:xfrm>
            <a:off x="0" y="3036619"/>
            <a:ext cx="9144000" cy="382138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16DAC9E-1A30-218E-AC67-6BC8EFF7360C}"/>
              </a:ext>
            </a:extLst>
          </p:cNvPr>
          <p:cNvSpPr txBox="1"/>
          <p:nvPr/>
        </p:nvSpPr>
        <p:spPr>
          <a:xfrm>
            <a:off x="537493" y="3091398"/>
            <a:ext cx="806901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To go around the sun,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go around the sun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は「太陽のまわりを回るために」という意味で、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Earth needs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～」の動詞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needs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と「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Mars needs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～」の動詞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needs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Earth needs 365 days,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Earth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needs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365 days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　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Mars needs 687 days.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needs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687 days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E8712D-5B51-746D-80DD-61B9D54C0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BC40CC7-C88B-50BE-01B9-7913DE94385E}"/>
              </a:ext>
            </a:extLst>
          </p:cNvPr>
          <p:cNvSpPr txBox="1"/>
          <p:nvPr/>
        </p:nvSpPr>
        <p:spPr>
          <a:xfrm>
            <a:off x="537494" y="2448115"/>
            <a:ext cx="70825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太陽の周りを回るには、地球は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365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日必要で、火星は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687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日必要です。</a:t>
            </a:r>
          </a:p>
        </p:txBody>
      </p:sp>
    </p:spTree>
    <p:extLst>
      <p:ext uri="{BB962C8B-B14F-4D97-AF65-F5344CB8AC3E}">
        <p14:creationId xmlns:p14="http://schemas.microsoft.com/office/powerpoint/2010/main" val="115490084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2639E-3AC3-B4BE-462F-8CAAF9160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98A050-73C4-EA0F-0DC3-DC698352FF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57" b="35053"/>
          <a:stretch>
            <a:fillRect/>
          </a:stretch>
        </p:blipFill>
        <p:spPr>
          <a:xfrm>
            <a:off x="284173" y="663741"/>
            <a:ext cx="8575200" cy="1828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C230231-C52A-A7F7-9FBF-4CA1EDBBDB0D}"/>
              </a:ext>
            </a:extLst>
          </p:cNvPr>
          <p:cNvSpPr/>
          <p:nvPr/>
        </p:nvSpPr>
        <p:spPr>
          <a:xfrm>
            <a:off x="0" y="3350223"/>
            <a:ext cx="9144000" cy="382210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E6CEB15-9E72-C35C-99A6-BC5EEA96D620}"/>
              </a:ext>
            </a:extLst>
          </p:cNvPr>
          <p:cNvSpPr txBox="1"/>
          <p:nvPr/>
        </p:nvSpPr>
        <p:spPr>
          <a:xfrm>
            <a:off x="537493" y="3598874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highest mountain on Mars is about 27,000 meters high,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highest mountain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is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about 27,000 meters high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（補語）です。　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Mars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「火星で」という意味をもち、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highest mountain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5ABECF6-1D1C-2173-2C41-170841E84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800971-7088-7F80-D13C-5BB2A2473188}"/>
              </a:ext>
            </a:extLst>
          </p:cNvPr>
          <p:cNvSpPr txBox="1"/>
          <p:nvPr/>
        </p:nvSpPr>
        <p:spPr>
          <a:xfrm>
            <a:off x="356513" y="2555679"/>
            <a:ext cx="8430975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火星でいちばん高い山は約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27,000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メートルで、それは地球でいちばん高い山よりも高いです。</a:t>
            </a:r>
          </a:p>
        </p:txBody>
      </p:sp>
    </p:spTree>
    <p:extLst>
      <p:ext uri="{BB962C8B-B14F-4D97-AF65-F5344CB8AC3E}">
        <p14:creationId xmlns:p14="http://schemas.microsoft.com/office/powerpoint/2010/main" val="564987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102AE-021E-994A-2B1D-5D3BAFF77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C37C561-8D5C-E9CD-AAF3-B68CEE412A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4657" b="35053"/>
          <a:stretch>
            <a:fillRect/>
          </a:stretch>
        </p:blipFill>
        <p:spPr>
          <a:xfrm>
            <a:off x="284173" y="663741"/>
            <a:ext cx="8575200" cy="18288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7227552-ECE1-FD14-8D72-9DDE8166B187}"/>
              </a:ext>
            </a:extLst>
          </p:cNvPr>
          <p:cNvSpPr/>
          <p:nvPr/>
        </p:nvSpPr>
        <p:spPr>
          <a:xfrm>
            <a:off x="0" y="3350223"/>
            <a:ext cx="9144000" cy="3822101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DCE3E0-A78E-D97C-2C01-B17CAF3B6DFC}"/>
              </a:ext>
            </a:extLst>
          </p:cNvPr>
          <p:cNvSpPr txBox="1"/>
          <p:nvPr/>
        </p:nvSpPr>
        <p:spPr>
          <a:xfrm>
            <a:off x="537493" y="3598874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it is higher than the highest mountain on Earth.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higher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この文の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highest mountain on Mars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than the highest mountain on Earth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「地球で最も高い山より」という意味をもち、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higher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の比較の対象を示しています。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 Earth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は修飾語で形容詞のはたらきです。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　 「地球で」という意味をもち、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 highest mountain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を説明しています。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F6AE415B-B4F1-2F7A-BFD7-387DAAF5E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A66C65-E9C4-AEE6-AA8A-2C619BB49FD1}"/>
              </a:ext>
            </a:extLst>
          </p:cNvPr>
          <p:cNvSpPr txBox="1"/>
          <p:nvPr/>
        </p:nvSpPr>
        <p:spPr>
          <a:xfrm>
            <a:off x="356513" y="2555679"/>
            <a:ext cx="8430975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火星でいちばん高い山は約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27,000 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メートルで、それは地球でいちばん高い山よりも高いです。</a:t>
            </a:r>
          </a:p>
        </p:txBody>
      </p:sp>
    </p:spTree>
    <p:extLst>
      <p:ext uri="{BB962C8B-B14F-4D97-AF65-F5344CB8AC3E}">
        <p14:creationId xmlns:p14="http://schemas.microsoft.com/office/powerpoint/2010/main" val="138112499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04A0-CDE7-98FD-DAD2-168A33445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1806B3-41F0-75EB-E152-26E039AF0C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188" b="23781"/>
          <a:stretch>
            <a:fillRect/>
          </a:stretch>
        </p:blipFill>
        <p:spPr>
          <a:xfrm>
            <a:off x="284173" y="958716"/>
            <a:ext cx="8575200" cy="723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257DFE2-B01E-B220-8B30-8720801760D6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E9C74E-F1F2-0079-8ABF-FFFAF58FE781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Earth has only one moon,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has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moon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only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「たった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つだけの」という意味をもち、形容詞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one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Mars has two moons.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Mars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two moons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でつながれた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つの文は、対等に逆の意味で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結ばれています。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3118F08-2579-8813-6822-7EE90C121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163D1E1-B508-8F45-816A-2B9B73B2EE06}"/>
              </a:ext>
            </a:extLst>
          </p:cNvPr>
          <p:cNvSpPr txBox="1"/>
          <p:nvPr/>
        </p:nvSpPr>
        <p:spPr>
          <a:xfrm>
            <a:off x="537494" y="1767406"/>
            <a:ext cx="66888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地球には１つの月しかありませんが、火星には２つの月があります。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7967541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AS_G2_15_09_reading_str">
            <a:hlinkClick r:id="" action="ppaction://media"/>
            <a:extLst>
              <a:ext uri="{FF2B5EF4-FFF2-40B4-BE49-F238E27FC236}">
                <a16:creationId xmlns:a16="http://schemas.microsoft.com/office/drawing/2014/main" id="{57740F55-95BC-48F7-D1FB-8788A4A520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675" y="2708275"/>
            <a:ext cx="406400" cy="4064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72E5182-B9C6-49CC-55E5-17CB96261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809" y="60274"/>
            <a:ext cx="6410383" cy="673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16600</TotalTime>
  <Words>735</Words>
  <Application>Microsoft Office PowerPoint</Application>
  <PresentationFormat>画面に合わせる (4:3)</PresentationFormat>
  <Paragraphs>59</Paragraphs>
  <Slides>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2070</cp:revision>
  <cp:lastPrinted>2016-06-23T16:36:17Z</cp:lastPrinted>
  <dcterms:created xsi:type="dcterms:W3CDTF">2016-05-30T03:13:09Z</dcterms:created>
  <dcterms:modified xsi:type="dcterms:W3CDTF">2025-12-24T06:47:00Z</dcterms:modified>
</cp:coreProperties>
</file>