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2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比較級・最上級①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「火星でいちばん高い山は地球のいちばん高いものよりも高いです」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5_05_reading_s1_1">
            <a:hlinkClick r:id="" action="ppaction://media"/>
            <a:extLst>
              <a:ext uri="{FF2B5EF4-FFF2-40B4-BE49-F238E27FC236}">
                <a16:creationId xmlns:a16="http://schemas.microsoft.com/office/drawing/2014/main" id="{A62D6649-215F-23CA-8EAB-A6549A5C4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53675" y="5337175"/>
            <a:ext cx="406400" cy="406400"/>
          </a:xfrm>
          <a:prstGeom prst="rect">
            <a:avLst/>
          </a:prstGeom>
        </p:spPr>
      </p:pic>
      <p:pic>
        <p:nvPicPr>
          <p:cNvPr id="8" name="AS_G2_15_06_reading_s1_2">
            <a:hlinkClick r:id="" action="ppaction://media"/>
            <a:extLst>
              <a:ext uri="{FF2B5EF4-FFF2-40B4-BE49-F238E27FC236}">
                <a16:creationId xmlns:a16="http://schemas.microsoft.com/office/drawing/2014/main" id="{61F432B7-961E-A215-5EBE-B9CD19C744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7018" y="533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6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2C63EA0A-4E1F-35E6-013A-0C3994DEA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2157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9846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2_15_07_reading_s2">
            <a:hlinkClick r:id="" action="ppaction://media"/>
            <a:extLst>
              <a:ext uri="{FF2B5EF4-FFF2-40B4-BE49-F238E27FC236}">
                <a16:creationId xmlns:a16="http://schemas.microsoft.com/office/drawing/2014/main" id="{8633350A-153C-26DA-6D9E-49CEE5E1D6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0175" y="1031875"/>
            <a:ext cx="406400" cy="406400"/>
          </a:xfrm>
          <a:prstGeom prst="rect">
            <a:avLst/>
          </a:prstGeom>
        </p:spPr>
      </p:pic>
      <p:pic>
        <p:nvPicPr>
          <p:cNvPr id="4" name="AS_G2_15_07_reading_s2">
            <a:hlinkClick r:id="" action="ppaction://media"/>
            <a:extLst>
              <a:ext uri="{FF2B5EF4-FFF2-40B4-BE49-F238E27FC236}">
                <a16:creationId xmlns:a16="http://schemas.microsoft.com/office/drawing/2014/main" id="{42BC3F05-5475-120E-520F-3B2052838C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0175" y="1768475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BBAD65E-1CD0-F309-CB4C-F8B91CC0F117}"/>
              </a:ext>
            </a:extLst>
          </p:cNvPr>
          <p:cNvCxnSpPr/>
          <p:nvPr/>
        </p:nvCxnSpPr>
        <p:spPr>
          <a:xfrm flipH="1">
            <a:off x="3795562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C34CD83-4709-EDF9-1980-8E461FBC7E47}"/>
              </a:ext>
            </a:extLst>
          </p:cNvPr>
          <p:cNvCxnSpPr/>
          <p:nvPr/>
        </p:nvCxnSpPr>
        <p:spPr>
          <a:xfrm flipH="1">
            <a:off x="7300762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E54CA330-64FA-808E-875B-540BBDF7F2B3}"/>
              </a:ext>
            </a:extLst>
          </p:cNvPr>
          <p:cNvCxnSpPr/>
          <p:nvPr/>
        </p:nvCxnSpPr>
        <p:spPr>
          <a:xfrm flipH="1">
            <a:off x="8538032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4F35490-3DFD-39E1-C737-DF0B774F1228}"/>
              </a:ext>
            </a:extLst>
          </p:cNvPr>
          <p:cNvCxnSpPr/>
          <p:nvPr/>
        </p:nvCxnSpPr>
        <p:spPr>
          <a:xfrm flipH="1">
            <a:off x="1870532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045F297-18FA-D797-5105-1C959D33CF33}"/>
              </a:ext>
            </a:extLst>
          </p:cNvPr>
          <p:cNvCxnSpPr/>
          <p:nvPr/>
        </p:nvCxnSpPr>
        <p:spPr>
          <a:xfrm flipH="1">
            <a:off x="2403932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E879A99-5CC8-E891-B4E0-199B86B96F2C}"/>
              </a:ext>
            </a:extLst>
          </p:cNvPr>
          <p:cNvCxnSpPr/>
          <p:nvPr/>
        </p:nvCxnSpPr>
        <p:spPr>
          <a:xfrm flipH="1">
            <a:off x="4142324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530FAD90-F0E1-217D-A7B0-F5B567EA1CED}"/>
              </a:ext>
            </a:extLst>
          </p:cNvPr>
          <p:cNvCxnSpPr/>
          <p:nvPr/>
        </p:nvCxnSpPr>
        <p:spPr>
          <a:xfrm flipH="1">
            <a:off x="5814455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C4989D60-879E-8797-FFB1-EB1C5C80ED20}"/>
              </a:ext>
            </a:extLst>
          </p:cNvPr>
          <p:cNvCxnSpPr/>
          <p:nvPr/>
        </p:nvCxnSpPr>
        <p:spPr>
          <a:xfrm flipH="1">
            <a:off x="6779655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9F22A75B-CCC7-08E0-3464-3DD52160243A}"/>
              </a:ext>
            </a:extLst>
          </p:cNvPr>
          <p:cNvCxnSpPr/>
          <p:nvPr/>
        </p:nvCxnSpPr>
        <p:spPr>
          <a:xfrm flipH="1">
            <a:off x="8721968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90FD8D2-CF2A-8C6D-97BD-3C71E8EEB2A0}"/>
              </a:ext>
            </a:extLst>
          </p:cNvPr>
          <p:cNvCxnSpPr/>
          <p:nvPr/>
        </p:nvCxnSpPr>
        <p:spPr>
          <a:xfrm flipH="1">
            <a:off x="1804271" y="25749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85825D9-9137-78AB-6179-51D6B0A757C5}"/>
              </a:ext>
            </a:extLst>
          </p:cNvPr>
          <p:cNvCxnSpPr/>
          <p:nvPr/>
        </p:nvCxnSpPr>
        <p:spPr>
          <a:xfrm flipH="1">
            <a:off x="3290171" y="25749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8BB4071-763F-CD6A-3168-1BE6C5E4CC81}"/>
              </a:ext>
            </a:extLst>
          </p:cNvPr>
          <p:cNvCxnSpPr/>
          <p:nvPr/>
        </p:nvCxnSpPr>
        <p:spPr>
          <a:xfrm flipH="1">
            <a:off x="3877283" y="25749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3DD6537-64A5-CFE7-C61E-51584806370F}"/>
              </a:ext>
            </a:extLst>
          </p:cNvPr>
          <p:cNvCxnSpPr/>
          <p:nvPr/>
        </p:nvCxnSpPr>
        <p:spPr>
          <a:xfrm flipH="1">
            <a:off x="5477483" y="25749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D8B9A9AA-C634-C97A-BA29-3E6A3439B580}"/>
              </a:ext>
            </a:extLst>
          </p:cNvPr>
          <p:cNvCxnSpPr/>
          <p:nvPr/>
        </p:nvCxnSpPr>
        <p:spPr>
          <a:xfrm flipH="1">
            <a:off x="6897122" y="25749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81203973-1999-643F-47B2-4F4BCC292A73}"/>
              </a:ext>
            </a:extLst>
          </p:cNvPr>
          <p:cNvCxnSpPr/>
          <p:nvPr/>
        </p:nvCxnSpPr>
        <p:spPr>
          <a:xfrm flipH="1">
            <a:off x="1427841" y="31935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78BA89AC-56DB-D353-1153-A714D3C07D52}"/>
              </a:ext>
            </a:extLst>
          </p:cNvPr>
          <p:cNvCxnSpPr/>
          <p:nvPr/>
        </p:nvCxnSpPr>
        <p:spPr>
          <a:xfrm flipH="1">
            <a:off x="2702189" y="31899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D0A23C32-F0DD-5AEC-EA1B-80E10B73C573}"/>
              </a:ext>
            </a:extLst>
          </p:cNvPr>
          <p:cNvCxnSpPr/>
          <p:nvPr/>
        </p:nvCxnSpPr>
        <p:spPr>
          <a:xfrm flipH="1">
            <a:off x="6570783" y="31899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64029EB2-9CC3-9968-DDD3-4FA531F5676D}"/>
              </a:ext>
            </a:extLst>
          </p:cNvPr>
          <p:cNvCxnSpPr/>
          <p:nvPr/>
        </p:nvCxnSpPr>
        <p:spPr>
          <a:xfrm flipH="1">
            <a:off x="7143943" y="31899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245348A-8D7F-ABDB-BE01-A6ADCA8AAEB6}"/>
              </a:ext>
            </a:extLst>
          </p:cNvPr>
          <p:cNvCxnSpPr/>
          <p:nvPr/>
        </p:nvCxnSpPr>
        <p:spPr>
          <a:xfrm flipH="1">
            <a:off x="8788228" y="31899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EDFAB00C-C71F-C635-485F-D41CFF619190}"/>
              </a:ext>
            </a:extLst>
          </p:cNvPr>
          <p:cNvCxnSpPr/>
          <p:nvPr/>
        </p:nvCxnSpPr>
        <p:spPr>
          <a:xfrm flipH="1">
            <a:off x="3624941" y="3774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E7E36A8-E9B9-F8A5-AFAA-8BEBCB6A6FFE}"/>
              </a:ext>
            </a:extLst>
          </p:cNvPr>
          <p:cNvCxnSpPr/>
          <p:nvPr/>
        </p:nvCxnSpPr>
        <p:spPr>
          <a:xfrm flipH="1">
            <a:off x="4894790" y="3774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CDB42518-D58C-F416-4151-426DA02D7FEC}"/>
              </a:ext>
            </a:extLst>
          </p:cNvPr>
          <p:cNvCxnSpPr/>
          <p:nvPr/>
        </p:nvCxnSpPr>
        <p:spPr>
          <a:xfrm flipH="1">
            <a:off x="6279090" y="3774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97590A7-303E-5832-8985-C86DA47748AF}"/>
              </a:ext>
            </a:extLst>
          </p:cNvPr>
          <p:cNvCxnSpPr/>
          <p:nvPr/>
        </p:nvCxnSpPr>
        <p:spPr>
          <a:xfrm flipH="1">
            <a:off x="8234890" y="3774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8F1CEF8A-BF21-E712-4DA8-6093325A9EEF}"/>
              </a:ext>
            </a:extLst>
          </p:cNvPr>
          <p:cNvCxnSpPr/>
          <p:nvPr/>
        </p:nvCxnSpPr>
        <p:spPr>
          <a:xfrm flipH="1">
            <a:off x="8788228" y="3774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132BE0ED-0031-CC62-567D-2E52A0871AF0}"/>
              </a:ext>
            </a:extLst>
          </p:cNvPr>
          <p:cNvCxnSpPr/>
          <p:nvPr/>
        </p:nvCxnSpPr>
        <p:spPr>
          <a:xfrm flipH="1">
            <a:off x="1427841" y="43967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C75410C4-4710-37CE-8DFF-22DDDCD66B8C}"/>
              </a:ext>
            </a:extLst>
          </p:cNvPr>
          <p:cNvCxnSpPr/>
          <p:nvPr/>
        </p:nvCxnSpPr>
        <p:spPr>
          <a:xfrm flipH="1">
            <a:off x="2939141" y="43967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6C370C1-F003-C78A-35EB-5DC57E759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99540"/>
            <a:ext cx="6930000" cy="6018310"/>
          </a:xfrm>
          <a:prstGeom prst="rect">
            <a:avLst/>
          </a:prstGeom>
        </p:spPr>
      </p:pic>
      <p:pic>
        <p:nvPicPr>
          <p:cNvPr id="6" name="AS_G2_15_10_reading_s3">
            <a:hlinkClick r:id="" action="ppaction://media"/>
            <a:extLst>
              <a:ext uri="{FF2B5EF4-FFF2-40B4-BE49-F238E27FC236}">
                <a16:creationId xmlns:a16="http://schemas.microsoft.com/office/drawing/2014/main" id="{4A0E5772-218A-EC32-DD53-83B3D2396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7800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E40EA8-EE90-0EBC-31F7-62353B577732}"/>
              </a:ext>
            </a:extLst>
          </p:cNvPr>
          <p:cNvSpPr/>
          <p:nvPr/>
        </p:nvSpPr>
        <p:spPr>
          <a:xfrm>
            <a:off x="863833" y="3584323"/>
            <a:ext cx="46393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95086B7-C74A-CB02-6BDC-462B76A2E7F4}"/>
              </a:ext>
            </a:extLst>
          </p:cNvPr>
          <p:cNvSpPr/>
          <p:nvPr/>
        </p:nvSpPr>
        <p:spPr>
          <a:xfrm>
            <a:off x="2701255" y="3978336"/>
            <a:ext cx="572129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3" y="2868833"/>
            <a:ext cx="744965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656881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666082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・２つ以上の物や人を比べて程度の違いを表すとき、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形容詞・副詞を比較級または最上級に変化させる。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比較級＋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の形で、「～より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＋最上級＋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　　　　　　　　「～（の中）でいちばん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」という意味を表す。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62BD969-E415-27FC-DA98-45E1000A4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0183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629ADB-2C11-56C9-5D62-35E5C4291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0183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33803A-A22C-7B69-2625-19FC1A74B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1194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AEE193-5A80-A182-C7F3-08204AE9B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23312"/>
          </a:xfrm>
          <a:prstGeom prst="rect">
            <a:avLst/>
          </a:prstGeom>
        </p:spPr>
      </p:pic>
      <p:pic>
        <p:nvPicPr>
          <p:cNvPr id="2" name="AS_G2_15_01_kihon">
            <a:hlinkClick r:id="" action="ppaction://media"/>
            <a:extLst>
              <a:ext uri="{FF2B5EF4-FFF2-40B4-BE49-F238E27FC236}">
                <a16:creationId xmlns:a16="http://schemas.microsoft.com/office/drawing/2014/main" id="{2AFEB245-776A-4425-6449-8D09D900A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4875" y="222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052EBA5-44A8-1D8A-40C8-A13928C05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0547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43597" y="1855499"/>
            <a:ext cx="22192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ja-JP" altLang="en-US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15_11_reading_s6_1">
            <a:hlinkClick r:id="" action="ppaction://media"/>
            <a:extLst>
              <a:ext uri="{FF2B5EF4-FFF2-40B4-BE49-F238E27FC236}">
                <a16:creationId xmlns:a16="http://schemas.microsoft.com/office/drawing/2014/main" id="{85BFED85-8A0F-87A7-16DC-F1A0C7602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8079" y="972476"/>
            <a:ext cx="406400" cy="406400"/>
          </a:xfrm>
          <a:prstGeom prst="rect">
            <a:avLst/>
          </a:prstGeom>
        </p:spPr>
      </p:pic>
      <p:pic>
        <p:nvPicPr>
          <p:cNvPr id="8" name="AS_G2_15_12_reading_s6_2">
            <a:hlinkClick r:id="" action="ppaction://media"/>
            <a:extLst>
              <a:ext uri="{FF2B5EF4-FFF2-40B4-BE49-F238E27FC236}">
                <a16:creationId xmlns:a16="http://schemas.microsoft.com/office/drawing/2014/main" id="{660049E1-B16E-79AA-744D-AB1560CE28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8079" y="1883701"/>
            <a:ext cx="406400" cy="406400"/>
          </a:xfrm>
          <a:prstGeom prst="rect">
            <a:avLst/>
          </a:prstGeom>
        </p:spPr>
      </p:pic>
      <p:pic>
        <p:nvPicPr>
          <p:cNvPr id="9" name="AS_G2_15_11_reading_s6_1">
            <a:hlinkClick r:id="" action="ppaction://media"/>
            <a:extLst>
              <a:ext uri="{FF2B5EF4-FFF2-40B4-BE49-F238E27FC236}">
                <a16:creationId xmlns:a16="http://schemas.microsoft.com/office/drawing/2014/main" id="{549FF5A4-092E-8C35-5981-388964C052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8079" y="2836201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82DC71-8D9C-FBB2-767D-6BD643C8E622}"/>
              </a:ext>
            </a:extLst>
          </p:cNvPr>
          <p:cNvSpPr txBox="1"/>
          <p:nvPr/>
        </p:nvSpPr>
        <p:spPr>
          <a:xfrm>
            <a:off x="5719734" y="1829774"/>
            <a:ext cx="15500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between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1AA5F51-79E1-19C6-ADCE-7DEA868D4F6A}"/>
              </a:ext>
            </a:extLst>
          </p:cNvPr>
          <p:cNvSpPr txBox="1"/>
          <p:nvPr/>
        </p:nvSpPr>
        <p:spPr>
          <a:xfrm>
            <a:off x="3315638" y="2370116"/>
            <a:ext cx="965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small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1DD36A0-D19B-471F-C4D8-FBDCB15E2CF5}"/>
              </a:ext>
            </a:extLst>
          </p:cNvPr>
          <p:cNvSpPr txBox="1"/>
          <p:nvPr/>
        </p:nvSpPr>
        <p:spPr>
          <a:xfrm>
            <a:off x="7269786" y="2370116"/>
            <a:ext cx="13127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smaller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05E06D7-054D-8BBF-5D15-095A60332F98}"/>
              </a:ext>
            </a:extLst>
          </p:cNvPr>
          <p:cNvSpPr txBox="1"/>
          <p:nvPr/>
        </p:nvSpPr>
        <p:spPr>
          <a:xfrm>
            <a:off x="5379146" y="2892738"/>
            <a:ext cx="7929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B735AA3-BD55-3BAE-4F00-B5A44E65ACA8}"/>
              </a:ext>
            </a:extLst>
          </p:cNvPr>
          <p:cNvSpPr txBox="1"/>
          <p:nvPr/>
        </p:nvSpPr>
        <p:spPr>
          <a:xfrm>
            <a:off x="5953233" y="3406295"/>
            <a:ext cx="26293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 highest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4D48D23-5415-BE17-F177-5BF81852A00D}"/>
              </a:ext>
            </a:extLst>
          </p:cNvPr>
          <p:cNvSpPr txBox="1"/>
          <p:nvPr/>
        </p:nvSpPr>
        <p:spPr>
          <a:xfrm>
            <a:off x="5843307" y="3946577"/>
            <a:ext cx="26293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meters       high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9ADF8B9-5C03-F79C-C41E-D9A88EEBC2A8}"/>
              </a:ext>
            </a:extLst>
          </p:cNvPr>
          <p:cNvSpPr txBox="1"/>
          <p:nvPr/>
        </p:nvSpPr>
        <p:spPr>
          <a:xfrm>
            <a:off x="4132979" y="4478313"/>
            <a:ext cx="26293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 highest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663B67C-A75F-29A9-F7BA-1575DAA105BB}"/>
              </a:ext>
            </a:extLst>
          </p:cNvPr>
          <p:cNvSpPr txBox="1"/>
          <p:nvPr/>
        </p:nvSpPr>
        <p:spPr>
          <a:xfrm>
            <a:off x="3150390" y="4977912"/>
            <a:ext cx="8661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only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E27BF57-7B1D-72B6-8698-CBC3C5A9D61E}"/>
              </a:ext>
            </a:extLst>
          </p:cNvPr>
          <p:cNvSpPr txBox="1"/>
          <p:nvPr/>
        </p:nvSpPr>
        <p:spPr>
          <a:xfrm>
            <a:off x="7737924" y="4971670"/>
            <a:ext cx="8661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4EE4DCF-67B3-AF99-F3AA-7E2D66E71D9B}"/>
              </a:ext>
            </a:extLst>
          </p:cNvPr>
          <p:cNvSpPr txBox="1"/>
          <p:nvPr/>
        </p:nvSpPr>
        <p:spPr>
          <a:xfrm>
            <a:off x="379048" y="5510055"/>
            <a:ext cx="12028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moons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9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5_14_reading_s7_1">
            <a:hlinkClick r:id="" action="ppaction://media"/>
            <a:extLst>
              <a:ext uri="{FF2B5EF4-FFF2-40B4-BE49-F238E27FC236}">
                <a16:creationId xmlns:a16="http://schemas.microsoft.com/office/drawing/2014/main" id="{1A8BB9CE-D70C-91C0-4F3B-679F38353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83875" y="2549525"/>
            <a:ext cx="406400" cy="406400"/>
          </a:xfrm>
          <a:prstGeom prst="rect">
            <a:avLst/>
          </a:prstGeom>
        </p:spPr>
      </p:pic>
      <p:pic>
        <p:nvPicPr>
          <p:cNvPr id="3" name="AS_G2_15_15_reading_s7_2">
            <a:hlinkClick r:id="" action="ppaction://media"/>
            <a:extLst>
              <a:ext uri="{FF2B5EF4-FFF2-40B4-BE49-F238E27FC236}">
                <a16:creationId xmlns:a16="http://schemas.microsoft.com/office/drawing/2014/main" id="{B16AB7B5-FB58-4435-1CA0-111D8369AC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83875" y="37074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5_16_reading_s8_1">
            <a:hlinkClick r:id="" action="ppaction://media"/>
            <a:extLst>
              <a:ext uri="{FF2B5EF4-FFF2-40B4-BE49-F238E27FC236}">
                <a16:creationId xmlns:a16="http://schemas.microsoft.com/office/drawing/2014/main" id="{4213290B-39D7-05BC-74D7-BC1315C15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475" y="1273175"/>
            <a:ext cx="406400" cy="406400"/>
          </a:xfrm>
          <a:prstGeom prst="rect">
            <a:avLst/>
          </a:prstGeom>
        </p:spPr>
      </p:pic>
      <p:pic>
        <p:nvPicPr>
          <p:cNvPr id="25" name="AS_G2_15_17_reading_s8_2">
            <a:hlinkClick r:id="" action="ppaction://media"/>
            <a:extLst>
              <a:ext uri="{FF2B5EF4-FFF2-40B4-BE49-F238E27FC236}">
                <a16:creationId xmlns:a16="http://schemas.microsoft.com/office/drawing/2014/main" id="{70B51004-F365-9159-CA13-12B2A7FA85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314" y="25549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～（の中）でいちばん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 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34CD391-6E65-AEFA-9CD0-822E2D34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8FAE600-E750-54AA-1802-426E5B062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59659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114286" y="3311801"/>
            <a:ext cx="3893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fastest   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47CB754-90C8-B611-F720-B3906E8C1BF3}"/>
              </a:ext>
            </a:extLst>
          </p:cNvPr>
          <p:cNvSpPr txBox="1"/>
          <p:nvPr/>
        </p:nvSpPr>
        <p:spPr>
          <a:xfrm>
            <a:off x="1934825" y="4522362"/>
            <a:ext cx="36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shortest 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353630-BCD2-5FF8-91B0-E24106B11926}"/>
              </a:ext>
            </a:extLst>
          </p:cNvPr>
          <p:cNvSpPr txBox="1"/>
          <p:nvPr/>
        </p:nvSpPr>
        <p:spPr>
          <a:xfrm>
            <a:off x="1883549" y="5732923"/>
            <a:ext cx="381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strongest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AS_G2_15_03_kihon_t_1">
            <a:hlinkClick r:id="" action="ppaction://media"/>
            <a:extLst>
              <a:ext uri="{FF2B5EF4-FFF2-40B4-BE49-F238E27FC236}">
                <a16:creationId xmlns:a16="http://schemas.microsoft.com/office/drawing/2014/main" id="{F697E1D9-0605-79D8-79DB-8F4CB02EAC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475" y="5095875"/>
            <a:ext cx="406400" cy="406400"/>
          </a:xfrm>
          <a:prstGeom prst="rect">
            <a:avLst/>
          </a:prstGeom>
        </p:spPr>
      </p:pic>
      <p:pic>
        <p:nvPicPr>
          <p:cNvPr id="15" name="AS_G2_15_03_kihon_t_1">
            <a:hlinkClick r:id="" action="ppaction://media"/>
            <a:extLst>
              <a:ext uri="{FF2B5EF4-FFF2-40B4-BE49-F238E27FC236}">
                <a16:creationId xmlns:a16="http://schemas.microsoft.com/office/drawing/2014/main" id="{131142AD-E22F-0B83-4B18-D8E73A4B1F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475" y="41159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85A4567-820C-9F74-8706-3451F562F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965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B3627D-7E71-64A7-136F-8855906E8791}"/>
              </a:ext>
            </a:extLst>
          </p:cNvPr>
          <p:cNvSpPr txBox="1"/>
          <p:nvPr/>
        </p:nvSpPr>
        <p:spPr>
          <a:xfrm>
            <a:off x="2114286" y="3311801"/>
            <a:ext cx="3893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fastest   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C14EEF-034B-9ED1-F37D-1DD2A91FD0A0}"/>
              </a:ext>
            </a:extLst>
          </p:cNvPr>
          <p:cNvSpPr txBox="1"/>
          <p:nvPr/>
        </p:nvSpPr>
        <p:spPr>
          <a:xfrm>
            <a:off x="1934825" y="4522362"/>
            <a:ext cx="36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shortest 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A8CA52-36FD-466A-713E-7226058252B5}"/>
              </a:ext>
            </a:extLst>
          </p:cNvPr>
          <p:cNvSpPr txBox="1"/>
          <p:nvPr/>
        </p:nvSpPr>
        <p:spPr>
          <a:xfrm>
            <a:off x="1883549" y="5732923"/>
            <a:ext cx="381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strongest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get up the earliest of the three of us.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31439A-CA46-4A14-626B-C0EE607F8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792952"/>
          </a:xfrm>
          <a:prstGeom prst="rect">
            <a:avLst/>
          </a:prstGeom>
        </p:spPr>
      </p:pic>
      <p:pic>
        <p:nvPicPr>
          <p:cNvPr id="9" name="AS_G2_15_04_kihon_t_2">
            <a:hlinkClick r:id="" action="ppaction://media"/>
            <a:extLst>
              <a:ext uri="{FF2B5EF4-FFF2-40B4-BE49-F238E27FC236}">
                <a16:creationId xmlns:a16="http://schemas.microsoft.com/office/drawing/2014/main" id="{96447578-B3FE-97FA-58D2-F2797215DB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12575" y="242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6B4761F3-88FD-1B19-0487-34436D853F25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16601</TotalTime>
  <Words>689</Words>
  <Application>Microsoft Office PowerPoint</Application>
  <PresentationFormat>画面に合わせる (4:3)</PresentationFormat>
  <Paragraphs>118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2070</cp:revision>
  <cp:lastPrinted>2016-06-23T16:36:17Z</cp:lastPrinted>
  <dcterms:created xsi:type="dcterms:W3CDTF">2016-05-30T03:13:09Z</dcterms:created>
  <dcterms:modified xsi:type="dcterms:W3CDTF">2025-12-24T06:09:22Z</dcterms:modified>
</cp:coreProperties>
</file>