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31" r:id="rId4"/>
    <p:sldId id="2132" r:id="rId5"/>
    <p:sldId id="2133" r:id="rId6"/>
    <p:sldId id="2134" r:id="rId7"/>
    <p:sldId id="2135" r:id="rId8"/>
    <p:sldId id="2136" r:id="rId9"/>
    <p:sldId id="2137" r:id="rId10"/>
    <p:sldId id="2138" r:id="rId11"/>
    <p:sldId id="2139" r:id="rId12"/>
    <p:sldId id="2128" r:id="rId13"/>
    <p:sldId id="2129" r:id="rId14"/>
    <p:sldId id="2130" r:id="rId15"/>
    <p:sldId id="2140" r:id="rId16"/>
    <p:sldId id="2141" r:id="rId17"/>
    <p:sldId id="2142" r:id="rId18"/>
    <p:sldId id="2143" r:id="rId19"/>
    <p:sldId id="2144" r:id="rId20"/>
    <p:sldId id="2145" r:id="rId21"/>
    <p:sldId id="2146" r:id="rId22"/>
    <p:sldId id="2147" r:id="rId23"/>
    <p:sldId id="2148" r:id="rId24"/>
    <p:sldId id="2149" r:id="rId25"/>
    <p:sldId id="2150" r:id="rId26"/>
    <p:sldId id="2151" r:id="rId27"/>
    <p:sldId id="3622" r:id="rId28"/>
    <p:sldId id="3706" r:id="rId29"/>
    <p:sldId id="3707" r:id="rId30"/>
    <p:sldId id="3708" r:id="rId31"/>
    <p:sldId id="3709" r:id="rId32"/>
    <p:sldId id="3710" r:id="rId33"/>
    <p:sldId id="3711" r:id="rId34"/>
    <p:sldId id="3712" r:id="rId35"/>
    <p:sldId id="3713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kihon_v3_one">
            <a:hlinkClick r:id="" action="ppaction://media"/>
            <a:extLst>
              <a:ext uri="{FF2B5EF4-FFF2-40B4-BE49-F238E27FC236}">
                <a16:creationId xmlns:a16="http://schemas.microsoft.com/office/drawing/2014/main" id="{8F7EA270-564D-4EBA-9B0F-538123028B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831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7808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なもの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8_kihon_v3_one">
            <a:hlinkClick r:id="" action="ppaction://media"/>
            <a:extLst>
              <a:ext uri="{FF2B5EF4-FFF2-40B4-BE49-F238E27FC236}">
                <a16:creationId xmlns:a16="http://schemas.microsoft.com/office/drawing/2014/main" id="{D848605F-463C-4604-BC16-64FD00658D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831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8337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いちばん</a:t>
              </a:r>
              <a:r>
                <a:rPr kumimoji="1" lang="en-US" altLang="ja-JP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4_most">
            <a:hlinkClick r:id="" action="ppaction://media"/>
            <a:extLst>
              <a:ext uri="{FF2B5EF4-FFF2-40B4-BE49-F238E27FC236}">
                <a16:creationId xmlns:a16="http://schemas.microsoft.com/office/drawing/2014/main" id="{9DDD1B0C-64F1-4189-9B3C-DEE6B03E0D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682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0412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kihon_v4_most">
            <a:hlinkClick r:id="" action="ppaction://media"/>
            <a:extLst>
              <a:ext uri="{FF2B5EF4-FFF2-40B4-BE49-F238E27FC236}">
                <a16:creationId xmlns:a16="http://schemas.microsoft.com/office/drawing/2014/main" id="{6B48B748-1B57-423A-B330-6057EC8AD2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682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229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A233DAC-1D24-4E23-8862-66E60D229FEB}"/>
              </a:ext>
            </a:extLst>
          </p:cNvPr>
          <p:cNvSpPr txBox="1"/>
          <p:nvPr/>
        </p:nvSpPr>
        <p:spPr>
          <a:xfrm>
            <a:off x="815009" y="2574920"/>
            <a:ext cx="751398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</a:t>
            </a:r>
            <a:r>
              <a:rPr kumimoji="1"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kihon_v4_most">
            <a:hlinkClick r:id="" action="ppaction://media"/>
            <a:extLst>
              <a:ext uri="{FF2B5EF4-FFF2-40B4-BE49-F238E27FC236}">
                <a16:creationId xmlns:a16="http://schemas.microsoft.com/office/drawing/2014/main" id="{59A73C65-12A3-499A-A2DF-3EE4C2BB85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682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4895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717951"/>
            <a:ext cx="7513983" cy="3422099"/>
            <a:chOff x="815009" y="2155196"/>
            <a:chExt cx="7513983" cy="3422099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2155196"/>
              <a:ext cx="751398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人気のある</a:t>
              </a:r>
              <a:endParaRPr kumimoji="1" lang="ja-JP" altLang="en-US" sz="10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998290" y="4007635"/>
              <a:ext cx="714742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8_kihon_v5_popular">
            <a:hlinkClick r:id="" action="ppaction://media"/>
            <a:extLst>
              <a:ext uri="{FF2B5EF4-FFF2-40B4-BE49-F238E27FC236}">
                <a16:creationId xmlns:a16="http://schemas.microsoft.com/office/drawing/2014/main" id="{AA910CC0-B2D7-4D46-B999-820D38FD99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7097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popular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8_kihon_v5_popular">
            <a:hlinkClick r:id="" action="ppaction://media"/>
            <a:extLst>
              <a:ext uri="{FF2B5EF4-FFF2-40B4-BE49-F238E27FC236}">
                <a16:creationId xmlns:a16="http://schemas.microsoft.com/office/drawing/2014/main" id="{FA91D5C3-580A-4F49-B716-75B714D570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5809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613392"/>
            <a:ext cx="751398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人気のある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8_kihon_v5_popular">
            <a:hlinkClick r:id="" action="ppaction://media"/>
            <a:extLst>
              <a:ext uri="{FF2B5EF4-FFF2-40B4-BE49-F238E27FC236}">
                <a16:creationId xmlns:a16="http://schemas.microsoft.com/office/drawing/2014/main" id="{18A16AB1-46EE-4DAE-BD1C-97CDD8294E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8929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6_singer">
            <a:hlinkClick r:id="" action="ppaction://media"/>
            <a:extLst>
              <a:ext uri="{FF2B5EF4-FFF2-40B4-BE49-F238E27FC236}">
                <a16:creationId xmlns:a16="http://schemas.microsoft.com/office/drawing/2014/main" id="{0FD60870-DA21-404F-97A9-D37135AD67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1057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singer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kihon_v6_singer">
            <a:hlinkClick r:id="" action="ppaction://media"/>
            <a:extLst>
              <a:ext uri="{FF2B5EF4-FFF2-40B4-BE49-F238E27FC236}">
                <a16:creationId xmlns:a16="http://schemas.microsoft.com/office/drawing/2014/main" id="{AD6CCCC9-3739-4BE7-8D60-AD7B1B964C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60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8_kihon_v6_singer">
            <a:hlinkClick r:id="" action="ppaction://media"/>
            <a:extLst>
              <a:ext uri="{FF2B5EF4-FFF2-40B4-BE49-F238E27FC236}">
                <a16:creationId xmlns:a16="http://schemas.microsoft.com/office/drawing/2014/main" id="{3C3133D2-E390-464E-8EDE-445A3FC1CF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56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2001949"/>
            <a:ext cx="9144000" cy="2854102"/>
            <a:chOff x="0" y="2742014"/>
            <a:chExt cx="9144000" cy="285410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[a-] … [a-] 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251792" y="2742014"/>
              <a:ext cx="864041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と同じくらい～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7_as as">
            <a:hlinkClick r:id="" action="ppaction://media"/>
            <a:extLst>
              <a:ext uri="{FF2B5EF4-FFF2-40B4-BE49-F238E27FC236}">
                <a16:creationId xmlns:a16="http://schemas.microsoft.com/office/drawing/2014/main" id="{E0F3497D-81C5-4C17-BB0B-2E35282AD6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6604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8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9268" y="264417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 … as </a:t>
            </a:r>
            <a:r>
              <a:rPr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kihon_v7_as as">
            <a:hlinkClick r:id="" action="ppaction://media"/>
            <a:extLst>
              <a:ext uri="{FF2B5EF4-FFF2-40B4-BE49-F238E27FC236}">
                <a16:creationId xmlns:a16="http://schemas.microsoft.com/office/drawing/2014/main" id="{8070EAC5-E06C-4BEF-93F5-2BDE510131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6140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8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4DA780A-CD1B-4A7B-B523-DFAB9AD36AB4}"/>
              </a:ext>
            </a:extLst>
          </p:cNvPr>
          <p:cNvSpPr txBox="1"/>
          <p:nvPr/>
        </p:nvSpPr>
        <p:spPr>
          <a:xfrm>
            <a:off x="251792" y="2828836"/>
            <a:ext cx="86404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と同じくらい～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kihon_v7_as as">
            <a:hlinkClick r:id="" action="ppaction://media"/>
            <a:extLst>
              <a:ext uri="{FF2B5EF4-FFF2-40B4-BE49-F238E27FC236}">
                <a16:creationId xmlns:a16="http://schemas.microsoft.com/office/drawing/2014/main" id="{ED03CBFF-8EA8-47E3-856A-91C9EC18FE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3187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5223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8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9D40CC0-798F-4E48-A864-03BC6D8212AC}"/>
              </a:ext>
            </a:extLst>
          </p:cNvPr>
          <p:cNvGrpSpPr/>
          <p:nvPr/>
        </p:nvGrpSpPr>
        <p:grpSpPr>
          <a:xfrm>
            <a:off x="815009" y="1666764"/>
            <a:ext cx="7513983" cy="3524472"/>
            <a:chOff x="815009" y="2052823"/>
            <a:chExt cx="7513983" cy="3524472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05282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背が高い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8_tall">
            <a:hlinkClick r:id="" action="ppaction://media"/>
            <a:extLst>
              <a:ext uri="{FF2B5EF4-FFF2-40B4-BE49-F238E27FC236}">
                <a16:creationId xmlns:a16="http://schemas.microsoft.com/office/drawing/2014/main" id="{30250E26-0492-473E-83F7-F06C7C3A73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8097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B4383CA-CBC1-98FF-2BDA-6BCC6F64B14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5911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tall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kihon_v8_tall">
            <a:hlinkClick r:id="" action="ppaction://media"/>
            <a:extLst>
              <a:ext uri="{FF2B5EF4-FFF2-40B4-BE49-F238E27FC236}">
                <a16:creationId xmlns:a16="http://schemas.microsoft.com/office/drawing/2014/main" id="{FCD95DF0-9E55-4A2F-A282-0087D20A0A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809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49E84C2-36CE-EA82-E8D6-AD347497720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7556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背が高い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kihon_v8_tall">
            <a:hlinkClick r:id="" action="ppaction://media"/>
            <a:extLst>
              <a:ext uri="{FF2B5EF4-FFF2-40B4-BE49-F238E27FC236}">
                <a16:creationId xmlns:a16="http://schemas.microsoft.com/office/drawing/2014/main" id="{68461CE4-90E7-48BA-AEC3-6121DC9C1B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0" y="180975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176928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61F20-D5C5-73D1-3640-717CB477C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F0DB59E-5B22-38A5-F66C-C28E1A0F70A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E7E99E0-4759-6A68-DB3D-6F6E5D93248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ADB77EC-1C44-874E-9F81-E603D8A5452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442E5B3-8B5B-6428-B3AE-14E25D58CFEA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F9C81AA-5552-9484-4489-37B8BB22C99A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もっと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6ACC024-739C-97F1-9A5C-A9D0B7A772D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8_kihon_v1_more">
            <a:hlinkClick r:id="" action="ppaction://media"/>
            <a:extLst>
              <a:ext uri="{FF2B5EF4-FFF2-40B4-BE49-F238E27FC236}">
                <a16:creationId xmlns:a16="http://schemas.microsoft.com/office/drawing/2014/main" id="{DB297051-12F0-6BC6-BA66-08217C4D7B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12938" y="9175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2B68E69-15A9-61B0-7068-50CD6192E8E6}"/>
              </a:ext>
            </a:extLst>
          </p:cNvPr>
          <p:cNvSpPr/>
          <p:nvPr/>
        </p:nvSpPr>
        <p:spPr>
          <a:xfrm>
            <a:off x="2819400" y="3402390"/>
            <a:ext cx="35147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6499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CD372-8E3D-4252-FA3C-B9B7111A3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A3799E5-E40B-4F42-4280-9D7CFA44F0F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F84E24E-9FB7-B52C-9B65-FA5288A5295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B45A594-1488-A8BD-568D-7E3F13E78B6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B78577B-AFC6-25E9-6D29-A305D373660B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23FF8A1-BB7C-4D43-50BB-7B3CB4F2F02B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役に立つ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8B59E722-DD0F-FA24-64AC-C9D5C93DEC6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useful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2_useful">
            <a:hlinkClick r:id="" action="ppaction://media"/>
            <a:extLst>
              <a:ext uri="{FF2B5EF4-FFF2-40B4-BE49-F238E27FC236}">
                <a16:creationId xmlns:a16="http://schemas.microsoft.com/office/drawing/2014/main" id="{46ED1D12-6B44-70BA-CEED-FD9F01803B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976313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05B66E7-76A8-B8B5-E401-4D0D8B2F38D2}"/>
              </a:ext>
            </a:extLst>
          </p:cNvPr>
          <p:cNvSpPr/>
          <p:nvPr/>
        </p:nvSpPr>
        <p:spPr>
          <a:xfrm>
            <a:off x="2463800" y="3402390"/>
            <a:ext cx="42259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16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もっと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8_kihon_v1_more">
            <a:hlinkClick r:id="" action="ppaction://media"/>
            <a:extLst>
              <a:ext uri="{FF2B5EF4-FFF2-40B4-BE49-F238E27FC236}">
                <a16:creationId xmlns:a16="http://schemas.microsoft.com/office/drawing/2014/main" id="{C5FD08D3-8E26-4894-9A84-9B57EF0D8C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0447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A686E-70EA-335D-4C09-BEC9C8EE7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55EA2F2-6C0E-58C6-2C39-EE82F12FA1F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881441-94AD-744F-CF44-835BDA55FF0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C6F7764-6758-9C6C-5853-7E183923911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6522C42-8888-6E8F-52EA-538A5CF56331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64BD0AB-B61B-CAAF-A6AC-20FEF5DEAD2C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なもの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8B82D70-4477-6B8C-4C92-D82E8A8FD3B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one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3_one">
            <a:hlinkClick r:id="" action="ppaction://media"/>
            <a:extLst>
              <a:ext uri="{FF2B5EF4-FFF2-40B4-BE49-F238E27FC236}">
                <a16:creationId xmlns:a16="http://schemas.microsoft.com/office/drawing/2014/main" id="{E4713901-000F-8ED7-4F4F-0655358889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4363" y="18319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97A97D4-2B50-5F80-E2AA-76A1E0880B08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5916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4E88F-A418-BDA6-F3B2-69641C274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01A383D-597C-0F4B-31B4-4DFC21FE576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B393320-D297-DABA-E8F1-38BF2D1A669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0AD2A05-09F7-5760-5FE8-8BE1F0E7824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6A1C298-AE51-3C22-63EB-9006AA3E3F7E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1C57B30-DE08-6C18-01A2-866D932AFAF5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いちばん</a:t>
              </a:r>
              <a:r>
                <a:rPr kumimoji="1" lang="en-US" altLang="ja-JP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7358F4-E022-6790-7ED1-1C892A13FB3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4_most">
            <a:hlinkClick r:id="" action="ppaction://media"/>
            <a:extLst>
              <a:ext uri="{FF2B5EF4-FFF2-40B4-BE49-F238E27FC236}">
                <a16:creationId xmlns:a16="http://schemas.microsoft.com/office/drawing/2014/main" id="{57D47753-17DA-2041-14C7-1A3366897B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5238" y="68262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93F2122-9710-CBF6-EEF4-0672A2CF852F}"/>
              </a:ext>
            </a:extLst>
          </p:cNvPr>
          <p:cNvSpPr/>
          <p:nvPr/>
        </p:nvSpPr>
        <p:spPr>
          <a:xfrm>
            <a:off x="2806700" y="3402390"/>
            <a:ext cx="3540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8583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811D1-4D2A-A35B-8153-41242BC02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09DD76D-F42E-C9FF-9A11-83EDC295CD7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47E7129-B584-168B-E4DB-21558ACB73E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F859912-5462-BA4D-669B-66FDDCEF900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86A74B6-0851-D305-3CEE-04EBCC807C6B}"/>
              </a:ext>
            </a:extLst>
          </p:cNvPr>
          <p:cNvGrpSpPr/>
          <p:nvPr/>
        </p:nvGrpSpPr>
        <p:grpSpPr>
          <a:xfrm>
            <a:off x="711200" y="1717951"/>
            <a:ext cx="7721600" cy="3422099"/>
            <a:chOff x="711200" y="2155196"/>
            <a:chExt cx="7721600" cy="3422099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7090ABE-276E-7EFD-5C47-BFEC75B27B69}"/>
                </a:ext>
              </a:extLst>
            </p:cNvPr>
            <p:cNvSpPr txBox="1"/>
            <p:nvPr/>
          </p:nvSpPr>
          <p:spPr>
            <a:xfrm>
              <a:off x="815009" y="2155196"/>
              <a:ext cx="751398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人気のある</a:t>
              </a:r>
              <a:endParaRPr kumimoji="1" lang="ja-JP" altLang="en-US" sz="10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2DAD264-E3CB-BFAC-2B36-F6689E38DAAB}"/>
                </a:ext>
              </a:extLst>
            </p:cNvPr>
            <p:cNvSpPr txBox="1"/>
            <p:nvPr/>
          </p:nvSpPr>
          <p:spPr>
            <a:xfrm>
              <a:off x="711200" y="4007635"/>
              <a:ext cx="7721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popular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8_kihon_v5_popular">
            <a:hlinkClick r:id="" action="ppaction://media"/>
            <a:extLst>
              <a:ext uri="{FF2B5EF4-FFF2-40B4-BE49-F238E27FC236}">
                <a16:creationId xmlns:a16="http://schemas.microsoft.com/office/drawing/2014/main" id="{E4D32C46-09CF-A8BD-83A9-9D3179E7A3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19250" y="1360488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7A1E9E6-A2B5-76D4-78CF-8D66DFD6262E}"/>
              </a:ext>
            </a:extLst>
          </p:cNvPr>
          <p:cNvSpPr/>
          <p:nvPr/>
        </p:nvSpPr>
        <p:spPr>
          <a:xfrm>
            <a:off x="2044700" y="3402390"/>
            <a:ext cx="5064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045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1EC59-A841-E9BC-789A-329C9CB09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F1EBD97-1FDD-88FC-8AD5-06E5C6206FE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69A127C-2882-6EAF-727E-3673BA9B368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B87BEF7-4D53-EFCA-79A7-1720CB05459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3214650-2CEB-016C-6E3B-2F0D8B3784A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C4CAD50-B29E-8912-BEE5-4B36E7F30F1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singer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0275A1F-D018-A1DD-6C5A-395D08B3E43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6_singer">
            <a:hlinkClick r:id="" action="ppaction://media"/>
            <a:extLst>
              <a:ext uri="{FF2B5EF4-FFF2-40B4-BE49-F238E27FC236}">
                <a16:creationId xmlns:a16="http://schemas.microsoft.com/office/drawing/2014/main" id="{F93DCE29-8102-7092-609B-E471B2C63E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9763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6BD2112-C422-EF02-82B8-3F9C1816EF8E}"/>
              </a:ext>
            </a:extLst>
          </p:cNvPr>
          <p:cNvSpPr/>
          <p:nvPr/>
        </p:nvSpPr>
        <p:spPr>
          <a:xfrm>
            <a:off x="2451100" y="3519516"/>
            <a:ext cx="4251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1678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BCB26-DCF6-1790-69B6-170CDF2C8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9BFEC22-C3AA-BA82-69AA-0CD4FB0A390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B27896-12B6-138C-121F-1799C886C71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5624813-7862-85F0-FB01-2A19D3FCA6B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963776E-81E3-557D-7A2D-8D86363DBF40}"/>
              </a:ext>
            </a:extLst>
          </p:cNvPr>
          <p:cNvGrpSpPr/>
          <p:nvPr/>
        </p:nvGrpSpPr>
        <p:grpSpPr>
          <a:xfrm>
            <a:off x="0" y="2001949"/>
            <a:ext cx="9144000" cy="2854102"/>
            <a:chOff x="0" y="2742014"/>
            <a:chExt cx="9144000" cy="285410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401FD2C-8BDC-93B7-69FD-0DC923A33B28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[as] … [as] 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51AB146-31E4-3686-91A7-9F6BF2A91212}"/>
                </a:ext>
              </a:extLst>
            </p:cNvPr>
            <p:cNvSpPr txBox="1"/>
            <p:nvPr/>
          </p:nvSpPr>
          <p:spPr>
            <a:xfrm>
              <a:off x="251792" y="2742014"/>
              <a:ext cx="864041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と同じくらい～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7_as as">
            <a:hlinkClick r:id="" action="ppaction://media"/>
            <a:extLst>
              <a:ext uri="{FF2B5EF4-FFF2-40B4-BE49-F238E27FC236}">
                <a16:creationId xmlns:a16="http://schemas.microsoft.com/office/drawing/2014/main" id="{7641E3B3-C29F-AD18-E612-03690A2B2C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31875" y="1006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99406F-C2D2-9F88-17F4-288A2E4C27EB}"/>
              </a:ext>
            </a:extLst>
          </p:cNvPr>
          <p:cNvSpPr/>
          <p:nvPr/>
        </p:nvSpPr>
        <p:spPr>
          <a:xfrm>
            <a:off x="1546225" y="3402390"/>
            <a:ext cx="13493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1C8C2BA-1BD1-410E-8791-20DCF04F5B24}"/>
              </a:ext>
            </a:extLst>
          </p:cNvPr>
          <p:cNvSpPr/>
          <p:nvPr/>
        </p:nvSpPr>
        <p:spPr>
          <a:xfrm>
            <a:off x="5026025" y="3402390"/>
            <a:ext cx="13493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2900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8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23486-0105-89E7-BD6D-0933FACC7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89DB452-DF18-026F-07D4-9FD01AB35CD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0EE816D-7DCF-7A0E-9821-75D3DAE766C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5A60969-C50B-A53D-1414-F54E1A00458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EED08E8-BD50-1C67-D903-481DF912647C}"/>
              </a:ext>
            </a:extLst>
          </p:cNvPr>
          <p:cNvGrpSpPr/>
          <p:nvPr/>
        </p:nvGrpSpPr>
        <p:grpSpPr>
          <a:xfrm>
            <a:off x="815009" y="1666764"/>
            <a:ext cx="7513983" cy="3524472"/>
            <a:chOff x="815009" y="2052823"/>
            <a:chExt cx="7513983" cy="352447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0E0F929-025D-7CA9-AF6A-82CCFEEBEEE0}"/>
                </a:ext>
              </a:extLst>
            </p:cNvPr>
            <p:cNvSpPr txBox="1"/>
            <p:nvPr/>
          </p:nvSpPr>
          <p:spPr>
            <a:xfrm>
              <a:off x="815009" y="205282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背が高い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BAAA603-A75F-DAFC-23BA-06164E8EAFF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8_tall">
            <a:hlinkClick r:id="" action="ppaction://media"/>
            <a:extLst>
              <a:ext uri="{FF2B5EF4-FFF2-40B4-BE49-F238E27FC236}">
                <a16:creationId xmlns:a16="http://schemas.microsoft.com/office/drawing/2014/main" id="{D9CD34BD-0074-7098-D281-D8538A8144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18097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0A4C23F-4E15-DF01-0124-BC505924D9A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91C75D3-4E17-F04A-BF47-2A4BC8A6DE28}"/>
              </a:ext>
            </a:extLst>
          </p:cNvPr>
          <p:cNvSpPr/>
          <p:nvPr/>
        </p:nvSpPr>
        <p:spPr>
          <a:xfrm>
            <a:off x="3251200" y="3402390"/>
            <a:ext cx="2651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3970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more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8_kihon_v1_more">
            <a:hlinkClick r:id="" action="ppaction://media"/>
            <a:extLst>
              <a:ext uri="{FF2B5EF4-FFF2-40B4-BE49-F238E27FC236}">
                <a16:creationId xmlns:a16="http://schemas.microsoft.com/office/drawing/2014/main" id="{F979E6E3-A809-4B12-BA4A-B311EB8E2C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8496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もっと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8_kihon_v1_more">
            <a:hlinkClick r:id="" action="ppaction://media"/>
            <a:extLst>
              <a:ext uri="{FF2B5EF4-FFF2-40B4-BE49-F238E27FC236}">
                <a16:creationId xmlns:a16="http://schemas.microsoft.com/office/drawing/2014/main" id="{BAA27D3A-74A6-4359-A97B-54C9D7E2FA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7260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役に立つ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2_useful">
            <a:hlinkClick r:id="" action="ppaction://media"/>
            <a:extLst>
              <a:ext uri="{FF2B5EF4-FFF2-40B4-BE49-F238E27FC236}">
                <a16:creationId xmlns:a16="http://schemas.microsoft.com/office/drawing/2014/main" id="{17409146-9656-48C3-9F14-2FE5CF9D72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5303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BEF904F-8747-4DBD-94B6-033BBD91603C}"/>
              </a:ext>
            </a:extLst>
          </p:cNvPr>
          <p:cNvSpPr txBox="1"/>
          <p:nvPr/>
        </p:nvSpPr>
        <p:spPr>
          <a:xfrm>
            <a:off x="463826" y="2228672"/>
            <a:ext cx="821634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useful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8_kihon_v2_useful">
            <a:hlinkClick r:id="" action="ppaction://media"/>
            <a:extLst>
              <a:ext uri="{FF2B5EF4-FFF2-40B4-BE49-F238E27FC236}">
                <a16:creationId xmlns:a16="http://schemas.microsoft.com/office/drawing/2014/main" id="{A2B0E107-133D-455C-A163-AA230C5BA8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9313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役に立つ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8_kihon_v2_useful">
            <a:hlinkClick r:id="" action="ppaction://media"/>
            <a:extLst>
              <a:ext uri="{FF2B5EF4-FFF2-40B4-BE49-F238E27FC236}">
                <a16:creationId xmlns:a16="http://schemas.microsoft.com/office/drawing/2014/main" id="{D25E677D-0B59-4106-9A50-541CDAABF2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9655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なもの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kihon_v3_one">
            <a:hlinkClick r:id="" action="ppaction://media"/>
            <a:extLst>
              <a:ext uri="{FF2B5EF4-FFF2-40B4-BE49-F238E27FC236}">
                <a16:creationId xmlns:a16="http://schemas.microsoft.com/office/drawing/2014/main" id="{3857E020-B6BE-46D0-94AE-0322104962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831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9270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16487</TotalTime>
  <Words>183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2092</cp:revision>
  <cp:lastPrinted>2016-06-23T16:36:17Z</cp:lastPrinted>
  <dcterms:created xsi:type="dcterms:W3CDTF">2016-05-30T03:13:09Z</dcterms:created>
  <dcterms:modified xsi:type="dcterms:W3CDTF">2025-12-24T06:54:25Z</dcterms:modified>
</cp:coreProperties>
</file>