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7"/>
  </p:notesMasterIdLst>
  <p:handoutMasterIdLst>
    <p:handoutMasterId r:id="rId38"/>
  </p:handoutMasterIdLst>
  <p:sldIdLst>
    <p:sldId id="3626" r:id="rId2"/>
    <p:sldId id="3647" r:id="rId3"/>
    <p:sldId id="2131" r:id="rId4"/>
    <p:sldId id="2132" r:id="rId5"/>
    <p:sldId id="2133" r:id="rId6"/>
    <p:sldId id="2134" r:id="rId7"/>
    <p:sldId id="2135" r:id="rId8"/>
    <p:sldId id="2136" r:id="rId9"/>
    <p:sldId id="2137" r:id="rId10"/>
    <p:sldId id="2138" r:id="rId11"/>
    <p:sldId id="2139" r:id="rId12"/>
    <p:sldId id="2128" r:id="rId13"/>
    <p:sldId id="2129" r:id="rId14"/>
    <p:sldId id="2130" r:id="rId15"/>
    <p:sldId id="2140" r:id="rId16"/>
    <p:sldId id="2141" r:id="rId17"/>
    <p:sldId id="2142" r:id="rId18"/>
    <p:sldId id="2143" r:id="rId19"/>
    <p:sldId id="2144" r:id="rId20"/>
    <p:sldId id="2145" r:id="rId21"/>
    <p:sldId id="2146" r:id="rId22"/>
    <p:sldId id="2147" r:id="rId23"/>
    <p:sldId id="2148" r:id="rId24"/>
    <p:sldId id="2149" r:id="rId25"/>
    <p:sldId id="2150" r:id="rId26"/>
    <p:sldId id="2151" r:id="rId27"/>
    <p:sldId id="3622" r:id="rId28"/>
    <p:sldId id="3706" r:id="rId29"/>
    <p:sldId id="3707" r:id="rId30"/>
    <p:sldId id="3708" r:id="rId31"/>
    <p:sldId id="3709" r:id="rId32"/>
    <p:sldId id="3710" r:id="rId33"/>
    <p:sldId id="3711" r:id="rId34"/>
    <p:sldId id="3712" r:id="rId35"/>
    <p:sldId id="3713" r:id="rId36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409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740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media" Target="../media/media11.mp3"/><Relationship Id="rId7" Type="http://schemas.openxmlformats.org/officeDocument/2006/relationships/image" Target="../media/image1.png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1.mp3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4" Type="http://schemas.openxmlformats.org/officeDocument/2006/relationships/image" Target="../media/image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4" Type="http://schemas.openxmlformats.org/officeDocument/2006/relationships/image" Target="../media/image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4" Type="http://schemas.openxmlformats.org/officeDocument/2006/relationships/image" Target="../media/image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4" Type="http://schemas.openxmlformats.org/officeDocument/2006/relationships/image" Target="../media/image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4" Type="http://schemas.openxmlformats.org/officeDocument/2006/relationships/image" Target="../media/image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4" Type="http://schemas.openxmlformats.org/officeDocument/2006/relationships/image" Target="../media/image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237364-B2E6-E658-E012-E3186E97CC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220CF7D3-5956-905F-6EB7-58E023AD31AF}"/>
              </a:ext>
            </a:extLst>
          </p:cNvPr>
          <p:cNvSpPr txBox="1"/>
          <p:nvPr/>
        </p:nvSpPr>
        <p:spPr>
          <a:xfrm>
            <a:off x="299831" y="415246"/>
            <a:ext cx="5171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Vocabulary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0481A35-CCD7-B949-3E66-0A05D5D2C66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5922192-FCD6-10F8-07A0-770C53EF9377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CA4BAAB6-E858-7287-2294-935B9B2F15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7821E6F-FAFE-E4E3-0820-80A3A4C1001D}"/>
              </a:ext>
            </a:extLst>
          </p:cNvPr>
          <p:cNvSpPr txBox="1"/>
          <p:nvPr/>
        </p:nvSpPr>
        <p:spPr>
          <a:xfrm rot="21600000">
            <a:off x="707941" y="234565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39299873-C9B0-0B4A-DA5E-210F92D7BE07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52083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34887" y="2105561"/>
            <a:ext cx="7474226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one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8_kihon_v3_one">
            <a:hlinkClick r:id="" action="ppaction://media"/>
            <a:extLst>
              <a:ext uri="{FF2B5EF4-FFF2-40B4-BE49-F238E27FC236}">
                <a16:creationId xmlns:a16="http://schemas.microsoft.com/office/drawing/2014/main" id="{8F7EA270-564D-4EBA-9B0F-538123028BA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84363" y="18319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478084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497976"/>
            <a:ext cx="751398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なもの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18_kihon_v3_one">
            <a:hlinkClick r:id="" action="ppaction://media"/>
            <a:extLst>
              <a:ext uri="{FF2B5EF4-FFF2-40B4-BE49-F238E27FC236}">
                <a16:creationId xmlns:a16="http://schemas.microsoft.com/office/drawing/2014/main" id="{D848605F-463C-4604-BC16-64FD00658DC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84363" y="18319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83374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C07A4887-86C4-49F0-8107-0C5B33488907}"/>
              </a:ext>
            </a:extLst>
          </p:cNvPr>
          <p:cNvGrpSpPr/>
          <p:nvPr/>
        </p:nvGrpSpPr>
        <p:grpSpPr>
          <a:xfrm>
            <a:off x="815009" y="1638118"/>
            <a:ext cx="7513983" cy="3581765"/>
            <a:chOff x="815009" y="1995530"/>
            <a:chExt cx="7513983" cy="3581765"/>
          </a:xfrm>
        </p:grpSpPr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4B0975BA-8A2A-4D7C-81D3-8565E2E19B61}"/>
                </a:ext>
              </a:extLst>
            </p:cNvPr>
            <p:cNvSpPr txBox="1"/>
            <p:nvPr/>
          </p:nvSpPr>
          <p:spPr>
            <a:xfrm>
              <a:off x="815009" y="1995530"/>
              <a:ext cx="7513983" cy="1708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いちばん</a:t>
              </a:r>
              <a:r>
                <a:rPr kumimoji="1" lang="en-US" altLang="ja-JP" sz="10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endParaRPr kumimoji="1" lang="ja-JP" altLang="en-US" sz="10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4235C4D9-3333-4EDE-B4F4-CECC127A9682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8_kihon_v4_most">
            <a:hlinkClick r:id="" action="ppaction://media"/>
            <a:extLst>
              <a:ext uri="{FF2B5EF4-FFF2-40B4-BE49-F238E27FC236}">
                <a16:creationId xmlns:a16="http://schemas.microsoft.com/office/drawing/2014/main" id="{9DDD1B0C-64F1-4189-9B3C-DEE6B03E0DF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65238" y="6826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904123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34887" y="2105561"/>
            <a:ext cx="7474226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most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8_kihon_v4_most">
            <a:hlinkClick r:id="" action="ppaction://media"/>
            <a:extLst>
              <a:ext uri="{FF2B5EF4-FFF2-40B4-BE49-F238E27FC236}">
                <a16:creationId xmlns:a16="http://schemas.microsoft.com/office/drawing/2014/main" id="{6B48B748-1B57-423A-B330-6057EC8AD2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65238" y="6826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52295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0A233DAC-1D24-4E23-8862-66E60D229FEB}"/>
              </a:ext>
            </a:extLst>
          </p:cNvPr>
          <p:cNvSpPr txBox="1"/>
          <p:nvPr/>
        </p:nvSpPr>
        <p:spPr>
          <a:xfrm>
            <a:off x="815009" y="2574920"/>
            <a:ext cx="7513983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いちばん</a:t>
            </a:r>
            <a:r>
              <a:rPr kumimoji="1" lang="en-US" altLang="ja-JP" sz="10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endParaRPr kumimoji="1" lang="ja-JP" altLang="en-US" sz="10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8_kihon_v4_most">
            <a:hlinkClick r:id="" action="ppaction://media"/>
            <a:extLst>
              <a:ext uri="{FF2B5EF4-FFF2-40B4-BE49-F238E27FC236}">
                <a16:creationId xmlns:a16="http://schemas.microsoft.com/office/drawing/2014/main" id="{59A73C65-12A3-499A-A2DF-3EE4C2BB859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65238" y="6826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548950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C07A4887-86C4-49F0-8107-0C5B33488907}"/>
              </a:ext>
            </a:extLst>
          </p:cNvPr>
          <p:cNvGrpSpPr/>
          <p:nvPr/>
        </p:nvGrpSpPr>
        <p:grpSpPr>
          <a:xfrm>
            <a:off x="815009" y="1717951"/>
            <a:ext cx="7513983" cy="3422099"/>
            <a:chOff x="815009" y="2155196"/>
            <a:chExt cx="7513983" cy="3422099"/>
          </a:xfrm>
        </p:grpSpPr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4B0975BA-8A2A-4D7C-81D3-8565E2E19B61}"/>
                </a:ext>
              </a:extLst>
            </p:cNvPr>
            <p:cNvSpPr txBox="1"/>
            <p:nvPr/>
          </p:nvSpPr>
          <p:spPr>
            <a:xfrm>
              <a:off x="815009" y="2155196"/>
              <a:ext cx="7513983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人気のある</a:t>
              </a:r>
              <a:endParaRPr kumimoji="1" lang="ja-JP" altLang="en-US" sz="10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4235C4D9-3333-4EDE-B4F4-CECC127A9682}"/>
                </a:ext>
              </a:extLst>
            </p:cNvPr>
            <p:cNvSpPr txBox="1"/>
            <p:nvPr/>
          </p:nvSpPr>
          <p:spPr>
            <a:xfrm>
              <a:off x="998290" y="4007635"/>
              <a:ext cx="714742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2_L18_kihon_v5_popular">
            <a:hlinkClick r:id="" action="ppaction://media"/>
            <a:extLst>
              <a:ext uri="{FF2B5EF4-FFF2-40B4-BE49-F238E27FC236}">
                <a16:creationId xmlns:a16="http://schemas.microsoft.com/office/drawing/2014/main" id="{AA910CC0-B2D7-4D46-B999-820D38FD991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19250" y="13604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870978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34887" y="2321005"/>
            <a:ext cx="747422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popular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2_L18_kihon_v5_popular">
            <a:hlinkClick r:id="" action="ppaction://media"/>
            <a:extLst>
              <a:ext uri="{FF2B5EF4-FFF2-40B4-BE49-F238E27FC236}">
                <a16:creationId xmlns:a16="http://schemas.microsoft.com/office/drawing/2014/main" id="{FA91D5C3-580A-4F49-B716-75B714D570C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19250" y="13604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258094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613392"/>
            <a:ext cx="751398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人気のある</a:t>
            </a:r>
            <a:endParaRPr kumimoji="1" lang="ja-JP" altLang="en-US" sz="10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2_L18_kihon_v5_popular">
            <a:hlinkClick r:id="" action="ppaction://media"/>
            <a:extLst>
              <a:ext uri="{FF2B5EF4-FFF2-40B4-BE49-F238E27FC236}">
                <a16:creationId xmlns:a16="http://schemas.microsoft.com/office/drawing/2014/main" id="{18A16AB1-46EE-4DAE-BD1C-97CDD8294E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19250" y="13604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89291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60DC33CD-2A10-428B-9F01-05EE17DCCC70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歌手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8_kihon_v6_singer">
            <a:hlinkClick r:id="" action="ppaction://media"/>
            <a:extLst>
              <a:ext uri="{FF2B5EF4-FFF2-40B4-BE49-F238E27FC236}">
                <a16:creationId xmlns:a16="http://schemas.microsoft.com/office/drawing/2014/main" id="{0FD60870-DA21-404F-97A9-D37135AD674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30350" y="9763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510577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34887" y="2321005"/>
            <a:ext cx="747422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singer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8_kihon_v6_singer">
            <a:hlinkClick r:id="" action="ppaction://media"/>
            <a:extLst>
              <a:ext uri="{FF2B5EF4-FFF2-40B4-BE49-F238E27FC236}">
                <a16:creationId xmlns:a16="http://schemas.microsoft.com/office/drawing/2014/main" id="{AD6CCCC9-3739-4BE7-8D60-AD7B1B964CA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30350" y="9763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4607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0A37DA-349F-F6DA-A4A3-F2B8D0763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0C8485F-D687-9F34-C60B-EE1583C4B0A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3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開始のゴング">
            <a:hlinkClick r:id="" action="ppaction://media"/>
            <a:extLst>
              <a:ext uri="{FF2B5EF4-FFF2-40B4-BE49-F238E27FC236}">
                <a16:creationId xmlns:a16="http://schemas.microsoft.com/office/drawing/2014/main" id="{936D4D03-1C2F-F5F4-CEBA-40C515EA05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8213" y="34163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B606FB7-2ABD-320E-D28A-8678929463D8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スライドを見ながらリピートしましょう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96355F6-4056-13FE-B231-56677C9D7852}"/>
              </a:ext>
            </a:extLst>
          </p:cNvPr>
          <p:cNvSpPr txBox="1"/>
          <p:nvPr/>
        </p:nvSpPr>
        <p:spPr>
          <a:xfrm>
            <a:off x="741073" y="1855936"/>
            <a:ext cx="76618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Ready</a:t>
            </a:r>
            <a:r>
              <a:rPr kumimoji="1" lang="ja-JP" altLang="en-US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7200" b="1" dirty="0">
              <a:ln w="28575">
                <a:noFill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06847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歌手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18_kihon_v6_singer">
            <a:hlinkClick r:id="" action="ppaction://media"/>
            <a:extLst>
              <a:ext uri="{FF2B5EF4-FFF2-40B4-BE49-F238E27FC236}">
                <a16:creationId xmlns:a16="http://schemas.microsoft.com/office/drawing/2014/main" id="{3C3133D2-E390-464E-8EDE-445A3FC1CF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30350" y="9763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315604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F924305B-0621-46ED-ABA4-83D4E8C4D8CA}"/>
              </a:ext>
            </a:extLst>
          </p:cNvPr>
          <p:cNvGrpSpPr/>
          <p:nvPr/>
        </p:nvGrpSpPr>
        <p:grpSpPr>
          <a:xfrm>
            <a:off x="0" y="2001949"/>
            <a:ext cx="9144000" cy="2854102"/>
            <a:chOff x="0" y="2742014"/>
            <a:chExt cx="9144000" cy="2854102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0" y="4395787"/>
              <a:ext cx="91440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[a-] … [a-] </a:t>
              </a:r>
              <a:r>
                <a:rPr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～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251792" y="2742014"/>
              <a:ext cx="864041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と同じくらい～</a:t>
              </a:r>
              <a:endPara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8_kihon_v7_as as">
            <a:hlinkClick r:id="" action="ppaction://media"/>
            <a:extLst>
              <a:ext uri="{FF2B5EF4-FFF2-40B4-BE49-F238E27FC236}">
                <a16:creationId xmlns:a16="http://schemas.microsoft.com/office/drawing/2014/main" id="{E0F3497D-81C5-4C17-BB0B-2E35282AD6F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31875" y="10064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666045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8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9268" y="2644170"/>
            <a:ext cx="9144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as … as </a:t>
            </a:r>
            <a:r>
              <a:rPr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～</a:t>
            </a:r>
            <a:endParaRPr kumimoji="1" lang="ja-JP" altLang="en-US" sz="9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8_kihon_v7_as as">
            <a:hlinkClick r:id="" action="ppaction://media"/>
            <a:extLst>
              <a:ext uri="{FF2B5EF4-FFF2-40B4-BE49-F238E27FC236}">
                <a16:creationId xmlns:a16="http://schemas.microsoft.com/office/drawing/2014/main" id="{8070EAC5-E06C-4BEF-93F5-2BDE5101317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31875" y="10064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61401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8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4DA780A-CD1B-4A7B-B523-DFAB9AD36AB4}"/>
              </a:ext>
            </a:extLst>
          </p:cNvPr>
          <p:cNvSpPr txBox="1"/>
          <p:nvPr/>
        </p:nvSpPr>
        <p:spPr>
          <a:xfrm>
            <a:off x="251792" y="2828836"/>
            <a:ext cx="86404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と同じくらい～</a:t>
            </a:r>
            <a:endParaRPr kumimoji="1" lang="ja-JP" altLang="en-US" sz="4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8_kihon_v7_as as">
            <a:hlinkClick r:id="" action="ppaction://media"/>
            <a:extLst>
              <a:ext uri="{FF2B5EF4-FFF2-40B4-BE49-F238E27FC236}">
                <a16:creationId xmlns:a16="http://schemas.microsoft.com/office/drawing/2014/main" id="{ED03CBFF-8EA8-47E3-856A-91C9EC18FEE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31875" y="10064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52230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8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69D40CC0-798F-4E48-A864-03BC6D8212AC}"/>
              </a:ext>
            </a:extLst>
          </p:cNvPr>
          <p:cNvGrpSpPr/>
          <p:nvPr/>
        </p:nvGrpSpPr>
        <p:grpSpPr>
          <a:xfrm>
            <a:off x="815009" y="1666764"/>
            <a:ext cx="7513983" cy="3524472"/>
            <a:chOff x="815009" y="2052823"/>
            <a:chExt cx="7513983" cy="3524472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2052823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背が高い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8_kihon_v8_tall">
            <a:hlinkClick r:id="" action="ppaction://media"/>
            <a:extLst>
              <a:ext uri="{FF2B5EF4-FFF2-40B4-BE49-F238E27FC236}">
                <a16:creationId xmlns:a16="http://schemas.microsoft.com/office/drawing/2014/main" id="{30250E26-0492-473E-83F7-F06C7C3A739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52550" y="180975"/>
            <a:ext cx="609600" cy="609600"/>
          </a:xfrm>
          <a:prstGeom prst="rect">
            <a:avLst/>
          </a:prstGeom>
        </p:spPr>
      </p:pic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9B4383CA-CBC1-98FF-2BDA-6BCC6F64B14A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59117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tall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8_kihon_v8_tall">
            <a:hlinkClick r:id="" action="ppaction://media"/>
            <a:extLst>
              <a:ext uri="{FF2B5EF4-FFF2-40B4-BE49-F238E27FC236}">
                <a16:creationId xmlns:a16="http://schemas.microsoft.com/office/drawing/2014/main" id="{FCD95DF0-9E55-4A2F-A282-0087D20A0A7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52550" y="180975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F49E84C2-36CE-EA82-E8D6-AD3474977206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6175568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F0C667A-D404-4BCB-A121-6C80537213BC}"/>
              </a:ext>
            </a:extLst>
          </p:cNvPr>
          <p:cNvSpPr txBox="1"/>
          <p:nvPr/>
        </p:nvSpPr>
        <p:spPr>
          <a:xfrm>
            <a:off x="815009" y="2497976"/>
            <a:ext cx="751398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背が高い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8_kihon_v8_tall">
            <a:hlinkClick r:id="" action="ppaction://media"/>
            <a:extLst>
              <a:ext uri="{FF2B5EF4-FFF2-40B4-BE49-F238E27FC236}">
                <a16:creationId xmlns:a16="http://schemas.microsoft.com/office/drawing/2014/main" id="{68461CE4-90E7-48BA-AEC3-6121DC9C1BD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352550" y="180975"/>
            <a:ext cx="609600" cy="609600"/>
          </a:xfrm>
          <a:prstGeom prst="rect">
            <a:avLst/>
          </a:prstGeom>
        </p:spPr>
      </p:pic>
      <p:pic>
        <p:nvPicPr>
          <p:cNvPr id="3" name="合格の鐘">
            <a:hlinkClick r:id="" action="ppaction://media"/>
            <a:extLst>
              <a:ext uri="{FF2B5EF4-FFF2-40B4-BE49-F238E27FC236}">
                <a16:creationId xmlns:a16="http://schemas.microsoft.com/office/drawing/2014/main" id="{1985F746-D403-E24A-EBE1-2AB5AD8A7F3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cxnSp>
        <p:nvCxnSpPr>
          <p:cNvPr id="6" name="直線コネクタ 5">
            <a:extLst>
              <a:ext uri="{FF2B5EF4-FFF2-40B4-BE49-F238E27FC236}">
                <a16:creationId xmlns:a16="http://schemas.microsoft.com/office/drawing/2014/main" id="{5AE5B463-D313-00A6-091B-DDFC24F3DB79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6176928"/>
      </p:ext>
    </p:extLst>
  </p:cSld>
  <p:clrMapOvr>
    <a:masterClrMapping/>
  </p:clrMapOvr>
  <p:transition spd="med">
    <p:pull/>
    <p:sndAc>
      <p:stSnd>
        <p:snd r:embed="rId6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FDB328-DDB3-B0E0-11AD-2A948CF27D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7A70B9-512D-5103-51B8-EFF9577B0607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英語にしなさい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42E353E-7DD6-E37E-E6CE-1A14614E875A}"/>
              </a:ext>
            </a:extLst>
          </p:cNvPr>
          <p:cNvSpPr txBox="1"/>
          <p:nvPr/>
        </p:nvSpPr>
        <p:spPr>
          <a:xfrm>
            <a:off x="741073" y="1855936"/>
            <a:ext cx="7661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確認テスト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E9C12C0-2A54-3868-E813-474F989ADD5D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1112244"/>
      </p:ext>
    </p:extLst>
  </p:cSld>
  <p:clrMapOvr>
    <a:masterClrMapping/>
  </p:clrMapOvr>
  <p:transition spd="slow">
    <p:push dir="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061F20-D5C5-73D1-3640-717CB477C3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7F0DB59E-5B22-38A5-F66C-C28E1A0F70AE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3E7E99E0-4759-6A68-DB3D-6F6E5D93248A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ADB77EC-1C44-874E-9F81-E603D8A54527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確認テスト①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442E5B3-8B5B-6428-B3AE-14E25D58CFEA}"/>
              </a:ext>
            </a:extLst>
          </p:cNvPr>
          <p:cNvGrpSpPr/>
          <p:nvPr/>
        </p:nvGrpSpPr>
        <p:grpSpPr>
          <a:xfrm>
            <a:off x="815009" y="1638118"/>
            <a:ext cx="7513983" cy="3581765"/>
            <a:chOff x="815009" y="1995530"/>
            <a:chExt cx="7513983" cy="3581765"/>
          </a:xfrm>
        </p:grpSpPr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8F9C81AA-5552-9484-4489-37B8BB22C99A}"/>
                </a:ext>
              </a:extLst>
            </p:cNvPr>
            <p:cNvSpPr txBox="1"/>
            <p:nvPr/>
          </p:nvSpPr>
          <p:spPr>
            <a:xfrm>
              <a:off x="815009" y="1995530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もっと</a:t>
              </a:r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06ACC024-739C-97F1-9A5C-A9D0B7A772D6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more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2_L18_kihon_v1_more">
            <a:hlinkClick r:id="" action="ppaction://media"/>
            <a:extLst>
              <a:ext uri="{FF2B5EF4-FFF2-40B4-BE49-F238E27FC236}">
                <a16:creationId xmlns:a16="http://schemas.microsoft.com/office/drawing/2014/main" id="{DB297051-12F0-6BC6-BA66-08217C4D7B4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912938" y="917575"/>
            <a:ext cx="609600" cy="609600"/>
          </a:xfrm>
          <a:prstGeom prst="rect">
            <a:avLst/>
          </a:prstGeom>
        </p:spPr>
      </p:pic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C2B68E69-15A9-61B0-7068-50CD6192E8E6}"/>
              </a:ext>
            </a:extLst>
          </p:cNvPr>
          <p:cNvSpPr/>
          <p:nvPr/>
        </p:nvSpPr>
        <p:spPr>
          <a:xfrm>
            <a:off x="2819400" y="3402390"/>
            <a:ext cx="351473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164997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2CD372-8E3D-4252-FA3C-B9B7111A3A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8A3799E5-E40B-4F42-4280-9D7CFA44F0F7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DF84E24E-9FB7-B52C-9B65-FA5288A52959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2B45A594-1488-A8BD-568D-7E3F13E78B60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確認テスト②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6B78577B-AFC6-25E9-6D29-A305D373660B}"/>
              </a:ext>
            </a:extLst>
          </p:cNvPr>
          <p:cNvGrpSpPr/>
          <p:nvPr/>
        </p:nvGrpSpPr>
        <p:grpSpPr>
          <a:xfrm>
            <a:off x="815009" y="1638118"/>
            <a:ext cx="7513983" cy="3581765"/>
            <a:chOff x="815009" y="1995530"/>
            <a:chExt cx="7513983" cy="3581765"/>
          </a:xfrm>
        </p:grpSpPr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F23FF8A1-BB7C-4D43-50BB-7B3CB4F2F02B}"/>
                </a:ext>
              </a:extLst>
            </p:cNvPr>
            <p:cNvSpPr txBox="1"/>
            <p:nvPr/>
          </p:nvSpPr>
          <p:spPr>
            <a:xfrm>
              <a:off x="815009" y="1995530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役に立つ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8B59E722-DD0F-FA24-64AC-C9D5C93DEC66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useful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8_kihon_v2_useful">
            <a:hlinkClick r:id="" action="ppaction://media"/>
            <a:extLst>
              <a:ext uri="{FF2B5EF4-FFF2-40B4-BE49-F238E27FC236}">
                <a16:creationId xmlns:a16="http://schemas.microsoft.com/office/drawing/2014/main" id="{46ED1D12-6B44-70BA-CEED-FD9F01803B5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647825" y="976313"/>
            <a:ext cx="609600" cy="609600"/>
          </a:xfrm>
          <a:prstGeom prst="rect">
            <a:avLst/>
          </a:prstGeom>
        </p:spPr>
      </p:pic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F05B66E7-76A8-B8B5-E401-4D0D8B2F38D2}"/>
              </a:ext>
            </a:extLst>
          </p:cNvPr>
          <p:cNvSpPr/>
          <p:nvPr/>
        </p:nvSpPr>
        <p:spPr>
          <a:xfrm>
            <a:off x="2463800" y="3402390"/>
            <a:ext cx="422593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141675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C07A4887-86C4-49F0-8107-0C5B33488907}"/>
              </a:ext>
            </a:extLst>
          </p:cNvPr>
          <p:cNvGrpSpPr/>
          <p:nvPr/>
        </p:nvGrpSpPr>
        <p:grpSpPr>
          <a:xfrm>
            <a:off x="815009" y="1638118"/>
            <a:ext cx="7513983" cy="3581765"/>
            <a:chOff x="815009" y="1995530"/>
            <a:chExt cx="7513983" cy="3581765"/>
          </a:xfrm>
        </p:grpSpPr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4B0975BA-8A2A-4D7C-81D3-8565E2E19B61}"/>
                </a:ext>
              </a:extLst>
            </p:cNvPr>
            <p:cNvSpPr txBox="1"/>
            <p:nvPr/>
          </p:nvSpPr>
          <p:spPr>
            <a:xfrm>
              <a:off x="815009" y="1995530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もっと</a:t>
              </a:r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4235C4D9-3333-4EDE-B4F4-CECC127A9682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2_L18_kihon_v1_more">
            <a:hlinkClick r:id="" action="ppaction://media"/>
            <a:extLst>
              <a:ext uri="{FF2B5EF4-FFF2-40B4-BE49-F238E27FC236}">
                <a16:creationId xmlns:a16="http://schemas.microsoft.com/office/drawing/2014/main" id="{C5FD08D3-8E26-4894-9A84-9B57EF0D8CA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912938" y="9175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04472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9A686E-70EA-335D-4C09-BEC9C8EE7F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A55EA2F2-6C0E-58C6-2C39-EE82F12FA1FE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A3881441-94AD-744F-CF44-835BDA55FF00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C6F7764-6758-9C6C-5853-7E1839239119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確認テスト③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E6522C42-8888-6E8F-52EA-538A5CF56331}"/>
              </a:ext>
            </a:extLst>
          </p:cNvPr>
          <p:cNvGrpSpPr/>
          <p:nvPr/>
        </p:nvGrpSpPr>
        <p:grpSpPr>
          <a:xfrm>
            <a:off x="815009" y="1638118"/>
            <a:ext cx="7513983" cy="3581765"/>
            <a:chOff x="815009" y="1995530"/>
            <a:chExt cx="7513983" cy="3581765"/>
          </a:xfrm>
        </p:grpSpPr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464BD0AB-B61B-CAAF-A6AC-20FEF5DEAD2C}"/>
                </a:ext>
              </a:extLst>
            </p:cNvPr>
            <p:cNvSpPr txBox="1"/>
            <p:nvPr/>
          </p:nvSpPr>
          <p:spPr>
            <a:xfrm>
              <a:off x="815009" y="1995530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なもの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28B82D70-4477-6B8C-4C92-D82E8A8FD3B0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one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8_kihon_v3_one">
            <a:hlinkClick r:id="" action="ppaction://media"/>
            <a:extLst>
              <a:ext uri="{FF2B5EF4-FFF2-40B4-BE49-F238E27FC236}">
                <a16:creationId xmlns:a16="http://schemas.microsoft.com/office/drawing/2014/main" id="{E4713901-000F-8ED7-4F4F-06553588890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884363" y="1831975"/>
            <a:ext cx="609600" cy="609600"/>
          </a:xfrm>
          <a:prstGeom prst="rect">
            <a:avLst/>
          </a:prstGeom>
        </p:spPr>
      </p:pic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E97A97D4-2B50-5F80-E2AA-76A1E0880B08}"/>
              </a:ext>
            </a:extLst>
          </p:cNvPr>
          <p:cNvSpPr/>
          <p:nvPr/>
        </p:nvSpPr>
        <p:spPr>
          <a:xfrm>
            <a:off x="3133725" y="3402390"/>
            <a:ext cx="288608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0159165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24E88F-A418-BDA6-F3B2-69641C274F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401A383D-597C-0F4B-31B4-4DFC21FE5760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B393320-D297-DABA-E8F1-38BF2D1A669A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C0AD2A05-09F7-5760-5FE8-8BE1F0E7824B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確認テスト④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6A1C298-AE51-3C22-63EB-9006AA3E3F7E}"/>
              </a:ext>
            </a:extLst>
          </p:cNvPr>
          <p:cNvGrpSpPr/>
          <p:nvPr/>
        </p:nvGrpSpPr>
        <p:grpSpPr>
          <a:xfrm>
            <a:off x="815009" y="1638118"/>
            <a:ext cx="7513983" cy="3581765"/>
            <a:chOff x="815009" y="1995530"/>
            <a:chExt cx="7513983" cy="3581765"/>
          </a:xfrm>
        </p:grpSpPr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E1C57B30-DE08-6C18-01A2-866D932AFAF5}"/>
                </a:ext>
              </a:extLst>
            </p:cNvPr>
            <p:cNvSpPr txBox="1"/>
            <p:nvPr/>
          </p:nvSpPr>
          <p:spPr>
            <a:xfrm>
              <a:off x="815009" y="1995530"/>
              <a:ext cx="7513983" cy="1708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いちばん</a:t>
              </a:r>
              <a:r>
                <a:rPr kumimoji="1" lang="en-US" altLang="ja-JP" sz="10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endParaRPr kumimoji="1" lang="ja-JP" altLang="en-US" sz="10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427358F4-E022-6790-7ED1-1C892A13FB3E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most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8_kihon_v4_most">
            <a:hlinkClick r:id="" action="ppaction://media"/>
            <a:extLst>
              <a:ext uri="{FF2B5EF4-FFF2-40B4-BE49-F238E27FC236}">
                <a16:creationId xmlns:a16="http://schemas.microsoft.com/office/drawing/2014/main" id="{57D47753-17DA-2041-14C7-1A3366897B8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265238" y="682625"/>
            <a:ext cx="609600" cy="609600"/>
          </a:xfrm>
          <a:prstGeom prst="rect">
            <a:avLst/>
          </a:prstGeom>
        </p:spPr>
      </p:pic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A93F2122-9710-CBF6-EEF4-0672A2CF852F}"/>
              </a:ext>
            </a:extLst>
          </p:cNvPr>
          <p:cNvSpPr/>
          <p:nvPr/>
        </p:nvSpPr>
        <p:spPr>
          <a:xfrm>
            <a:off x="2806700" y="3402390"/>
            <a:ext cx="354013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3285834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9811D1-4D2A-A35B-8153-41242BC020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09DD76D-F42E-C9FF-9A11-83EDC295CD75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47E7129-B584-168B-E4DB-21558ACB73EE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6F859912-5462-BA4D-669B-66FDDCEF900A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確認テスト⑤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886A74B6-0851-D305-3CEE-04EBCC807C6B}"/>
              </a:ext>
            </a:extLst>
          </p:cNvPr>
          <p:cNvGrpSpPr/>
          <p:nvPr/>
        </p:nvGrpSpPr>
        <p:grpSpPr>
          <a:xfrm>
            <a:off x="711200" y="1717951"/>
            <a:ext cx="7721600" cy="3422099"/>
            <a:chOff x="711200" y="2155196"/>
            <a:chExt cx="7721600" cy="3422099"/>
          </a:xfrm>
        </p:grpSpPr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77090ABE-276E-7EFD-5C47-BFEC75B27B69}"/>
                </a:ext>
              </a:extLst>
            </p:cNvPr>
            <p:cNvSpPr txBox="1"/>
            <p:nvPr/>
          </p:nvSpPr>
          <p:spPr>
            <a:xfrm>
              <a:off x="815009" y="2155196"/>
              <a:ext cx="7513983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人気のある</a:t>
              </a:r>
              <a:endParaRPr kumimoji="1" lang="ja-JP" altLang="en-US" sz="10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D2DAD264-E3CB-BFAC-2B36-F6689E38DAAB}"/>
                </a:ext>
              </a:extLst>
            </p:cNvPr>
            <p:cNvSpPr txBox="1"/>
            <p:nvPr/>
          </p:nvSpPr>
          <p:spPr>
            <a:xfrm>
              <a:off x="711200" y="4007635"/>
              <a:ext cx="77216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popular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2_L18_kihon_v5_popular">
            <a:hlinkClick r:id="" action="ppaction://media"/>
            <a:extLst>
              <a:ext uri="{FF2B5EF4-FFF2-40B4-BE49-F238E27FC236}">
                <a16:creationId xmlns:a16="http://schemas.microsoft.com/office/drawing/2014/main" id="{E4D32C46-09CF-A8BD-83A9-9D3179E7A3B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619250" y="1360488"/>
            <a:ext cx="609600" cy="609600"/>
          </a:xfrm>
          <a:prstGeom prst="rect">
            <a:avLst/>
          </a:prstGeom>
        </p:spPr>
      </p:pic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57A1E9E6-A2B5-76D4-78CF-8D66DFD6262E}"/>
              </a:ext>
            </a:extLst>
          </p:cNvPr>
          <p:cNvSpPr/>
          <p:nvPr/>
        </p:nvSpPr>
        <p:spPr>
          <a:xfrm>
            <a:off x="2044700" y="3402390"/>
            <a:ext cx="506413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2704545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21EC59-A841-E9BC-789A-329C9CB09B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8F1EBD97-1FDD-88FC-8AD5-06E5C6206FEA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669A127C-2882-6EAF-727E-3673BA9B368A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5B87BEF7-4D53-EFCA-79A7-1720CB054598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確認テスト⑥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63214650-2CEB-016C-6E3B-2F0D8B3784A5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BC4CAD50-B29E-8912-BEE5-4B36E7F30F12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singer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30275A1F-D018-A1DD-6C5A-395D08B3E43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歌手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8_kihon_v6_singer">
            <a:hlinkClick r:id="" action="ppaction://media"/>
            <a:extLst>
              <a:ext uri="{FF2B5EF4-FFF2-40B4-BE49-F238E27FC236}">
                <a16:creationId xmlns:a16="http://schemas.microsoft.com/office/drawing/2014/main" id="{F93DCE29-8102-7092-609B-E471B2C63E5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530350" y="976313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56BD2112-C422-EF02-82B8-3F9C1816EF8E}"/>
              </a:ext>
            </a:extLst>
          </p:cNvPr>
          <p:cNvSpPr/>
          <p:nvPr/>
        </p:nvSpPr>
        <p:spPr>
          <a:xfrm>
            <a:off x="2451100" y="3519516"/>
            <a:ext cx="425133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6216780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7BCB26-DCF6-1790-69B6-170CDF2C87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99BFEC22-C3AA-BA82-69AA-0CD4FB0A390E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3AB27896-12B6-138C-121F-1799C886C71F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D5624813-7862-85F0-FB01-2A19D3FCA6BC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確認テスト⑦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963776E-81E3-557D-7A2D-8D86363DBF40}"/>
              </a:ext>
            </a:extLst>
          </p:cNvPr>
          <p:cNvGrpSpPr/>
          <p:nvPr/>
        </p:nvGrpSpPr>
        <p:grpSpPr>
          <a:xfrm>
            <a:off x="0" y="2001949"/>
            <a:ext cx="9144000" cy="2854102"/>
            <a:chOff x="0" y="2742014"/>
            <a:chExt cx="9144000" cy="2854102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A401FD2C-8BDC-93B7-69FD-0DC923A33B28}"/>
                </a:ext>
              </a:extLst>
            </p:cNvPr>
            <p:cNvSpPr txBox="1"/>
            <p:nvPr/>
          </p:nvSpPr>
          <p:spPr>
            <a:xfrm>
              <a:off x="0" y="4395787"/>
              <a:ext cx="91440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[as] … [as] </a:t>
              </a:r>
              <a:r>
                <a:rPr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～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251AB146-31E4-3686-91A7-9F6BF2A91212}"/>
                </a:ext>
              </a:extLst>
            </p:cNvPr>
            <p:cNvSpPr txBox="1"/>
            <p:nvPr/>
          </p:nvSpPr>
          <p:spPr>
            <a:xfrm>
              <a:off x="251792" y="2742014"/>
              <a:ext cx="864041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と同じくらい～</a:t>
              </a:r>
              <a:endPara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8_kihon_v7_as as">
            <a:hlinkClick r:id="" action="ppaction://media"/>
            <a:extLst>
              <a:ext uri="{FF2B5EF4-FFF2-40B4-BE49-F238E27FC236}">
                <a16:creationId xmlns:a16="http://schemas.microsoft.com/office/drawing/2014/main" id="{7641E3B3-C29F-AD18-E612-03690A2B2CC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31875" y="10064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ED99406F-C2D2-9F88-17F4-288A2E4C27EB}"/>
              </a:ext>
            </a:extLst>
          </p:cNvPr>
          <p:cNvSpPr/>
          <p:nvPr/>
        </p:nvSpPr>
        <p:spPr>
          <a:xfrm>
            <a:off x="1546225" y="3402390"/>
            <a:ext cx="1349375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1C8C2BA-1BD1-410E-8791-20DCF04F5B24}"/>
              </a:ext>
            </a:extLst>
          </p:cNvPr>
          <p:cNvSpPr/>
          <p:nvPr/>
        </p:nvSpPr>
        <p:spPr>
          <a:xfrm>
            <a:off x="5026025" y="3402390"/>
            <a:ext cx="1349375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2429003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8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  <p:bldP spid="11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D23486-0105-89E7-BD6D-0933FACC7A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A89DB452-DF18-026F-07D4-9FD01AB35CD3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F0EE816D-7DCF-7A0E-9821-75D3DAE766CE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F5A60969-C50B-A53D-1414-F54E1A004582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確認テスト⑧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AEED08E8-BD50-1C67-D903-481DF912647C}"/>
              </a:ext>
            </a:extLst>
          </p:cNvPr>
          <p:cNvGrpSpPr/>
          <p:nvPr/>
        </p:nvGrpSpPr>
        <p:grpSpPr>
          <a:xfrm>
            <a:off x="815009" y="1666764"/>
            <a:ext cx="7513983" cy="3524472"/>
            <a:chOff x="815009" y="2052823"/>
            <a:chExt cx="7513983" cy="3524472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80E0F929-025D-7CA9-AF6A-82CCFEEBEEE0}"/>
                </a:ext>
              </a:extLst>
            </p:cNvPr>
            <p:cNvSpPr txBox="1"/>
            <p:nvPr/>
          </p:nvSpPr>
          <p:spPr>
            <a:xfrm>
              <a:off x="815009" y="2052823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背が高い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9BAAA603-A75F-DAFC-23BA-06164E8EAFFC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tall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8_kihon_v8_tall">
            <a:hlinkClick r:id="" action="ppaction://media"/>
            <a:extLst>
              <a:ext uri="{FF2B5EF4-FFF2-40B4-BE49-F238E27FC236}">
                <a16:creationId xmlns:a16="http://schemas.microsoft.com/office/drawing/2014/main" id="{D9CD34BD-0074-7098-D281-D8538A81442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352550" y="180975"/>
            <a:ext cx="609600" cy="609600"/>
          </a:xfrm>
          <a:prstGeom prst="rect">
            <a:avLst/>
          </a:prstGeom>
        </p:spPr>
      </p:pic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60A4C23F-4E15-DF01-0124-BC505924D9A6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F91C75D3-4E17-F04A-BF47-2A4BC8A6DE28}"/>
              </a:ext>
            </a:extLst>
          </p:cNvPr>
          <p:cNvSpPr/>
          <p:nvPr/>
        </p:nvSpPr>
        <p:spPr>
          <a:xfrm>
            <a:off x="3251200" y="3402390"/>
            <a:ext cx="265113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333970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34887" y="2105561"/>
            <a:ext cx="7474226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more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2_L18_kihon_v1_more">
            <a:hlinkClick r:id="" action="ppaction://media"/>
            <a:extLst>
              <a:ext uri="{FF2B5EF4-FFF2-40B4-BE49-F238E27FC236}">
                <a16:creationId xmlns:a16="http://schemas.microsoft.com/office/drawing/2014/main" id="{F979E6E3-A809-4B12-BA4A-B311EB8E2C4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912938" y="9175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884964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497976"/>
            <a:ext cx="751398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もっと</a:t>
            </a:r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2_L18_kihon_v1_more">
            <a:hlinkClick r:id="" action="ppaction://media"/>
            <a:extLst>
              <a:ext uri="{FF2B5EF4-FFF2-40B4-BE49-F238E27FC236}">
                <a16:creationId xmlns:a16="http://schemas.microsoft.com/office/drawing/2014/main" id="{BAA27D3A-74A6-4359-A97B-54C9D7E2FAA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912938" y="9175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72602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C07A4887-86C4-49F0-8107-0C5B33488907}"/>
              </a:ext>
            </a:extLst>
          </p:cNvPr>
          <p:cNvGrpSpPr/>
          <p:nvPr/>
        </p:nvGrpSpPr>
        <p:grpSpPr>
          <a:xfrm>
            <a:off x="815009" y="1638118"/>
            <a:ext cx="7513983" cy="3581765"/>
            <a:chOff x="815009" y="1995530"/>
            <a:chExt cx="7513983" cy="3581765"/>
          </a:xfrm>
        </p:grpSpPr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4B0975BA-8A2A-4D7C-81D3-8565E2E19B61}"/>
                </a:ext>
              </a:extLst>
            </p:cNvPr>
            <p:cNvSpPr txBox="1"/>
            <p:nvPr/>
          </p:nvSpPr>
          <p:spPr>
            <a:xfrm>
              <a:off x="815009" y="1995530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役に立つ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4235C4D9-3333-4EDE-B4F4-CECC127A9682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u-----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8_kihon_v2_useful">
            <a:hlinkClick r:id="" action="ppaction://media"/>
            <a:extLst>
              <a:ext uri="{FF2B5EF4-FFF2-40B4-BE49-F238E27FC236}">
                <a16:creationId xmlns:a16="http://schemas.microsoft.com/office/drawing/2014/main" id="{17409146-9656-48C3-9F14-2FE5CF9D72B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47825" y="9763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053030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BEF904F-8747-4DBD-94B6-033BBD91603C}"/>
              </a:ext>
            </a:extLst>
          </p:cNvPr>
          <p:cNvSpPr txBox="1"/>
          <p:nvPr/>
        </p:nvSpPr>
        <p:spPr>
          <a:xfrm>
            <a:off x="463826" y="2228672"/>
            <a:ext cx="8216348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5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useful</a:t>
            </a:r>
            <a:endParaRPr kumimoji="1" lang="ja-JP" altLang="en-US" sz="15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2_L18_kihon_v2_useful">
            <a:hlinkClick r:id="" action="ppaction://media"/>
            <a:extLst>
              <a:ext uri="{FF2B5EF4-FFF2-40B4-BE49-F238E27FC236}">
                <a16:creationId xmlns:a16="http://schemas.microsoft.com/office/drawing/2014/main" id="{A2B0E107-133D-455C-A163-AA230C5BA8C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47825" y="9763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93132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497976"/>
            <a:ext cx="751398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役に立つ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18_kihon_v2_useful">
            <a:hlinkClick r:id="" action="ppaction://media"/>
            <a:extLst>
              <a:ext uri="{FF2B5EF4-FFF2-40B4-BE49-F238E27FC236}">
                <a16:creationId xmlns:a16="http://schemas.microsoft.com/office/drawing/2014/main" id="{D25E677D-0B59-4106-9A50-541CDAABF27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47825" y="9763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96552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C07A4887-86C4-49F0-8107-0C5B33488907}"/>
              </a:ext>
            </a:extLst>
          </p:cNvPr>
          <p:cNvGrpSpPr/>
          <p:nvPr/>
        </p:nvGrpSpPr>
        <p:grpSpPr>
          <a:xfrm>
            <a:off x="815009" y="1638118"/>
            <a:ext cx="7513983" cy="3581765"/>
            <a:chOff x="815009" y="1995530"/>
            <a:chExt cx="7513983" cy="3581765"/>
          </a:xfrm>
        </p:grpSpPr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4B0975BA-8A2A-4D7C-81D3-8565E2E19B61}"/>
                </a:ext>
              </a:extLst>
            </p:cNvPr>
            <p:cNvSpPr txBox="1"/>
            <p:nvPr/>
          </p:nvSpPr>
          <p:spPr>
            <a:xfrm>
              <a:off x="815009" y="1995530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なもの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4235C4D9-3333-4EDE-B4F4-CECC127A9682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o--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8_kihon_v3_one">
            <a:hlinkClick r:id="" action="ppaction://media"/>
            <a:extLst>
              <a:ext uri="{FF2B5EF4-FFF2-40B4-BE49-F238E27FC236}">
                <a16:creationId xmlns:a16="http://schemas.microsoft.com/office/drawing/2014/main" id="{3857E020-B6BE-46D0-94AE-0322104962A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84363" y="18319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192703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16487</TotalTime>
  <Words>183</Words>
  <Application>Microsoft Office PowerPoint</Application>
  <PresentationFormat>画面に合わせる (4:3)</PresentationFormat>
  <Paragraphs>64</Paragraphs>
  <Slides>35</Slides>
  <Notes>0</Notes>
  <HiddenSlides>0</HiddenSlides>
  <MMClips>35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35</vt:i4>
      </vt:variant>
    </vt:vector>
  </HeadingPairs>
  <TitlesOfParts>
    <vt:vector size="42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2092</cp:revision>
  <cp:lastPrinted>2016-06-23T16:36:17Z</cp:lastPrinted>
  <dcterms:created xsi:type="dcterms:W3CDTF">2016-05-30T03:13:09Z</dcterms:created>
  <dcterms:modified xsi:type="dcterms:W3CDTF">2025-12-24T06:54:25Z</dcterms:modified>
</cp:coreProperties>
</file>