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4" r:id="rId2"/>
    <p:sldId id="3625" r:id="rId3"/>
    <p:sldId id="2153" r:id="rId4"/>
    <p:sldId id="2154" r:id="rId5"/>
    <p:sldId id="2155" r:id="rId6"/>
    <p:sldId id="2156" r:id="rId7"/>
    <p:sldId id="2157" r:id="rId8"/>
    <p:sldId id="2158" r:id="rId9"/>
    <p:sldId id="2159" r:id="rId10"/>
    <p:sldId id="2160" r:id="rId11"/>
    <p:sldId id="2161" r:id="rId12"/>
    <p:sldId id="2162" r:id="rId13"/>
    <p:sldId id="2163" r:id="rId14"/>
    <p:sldId id="2164" r:id="rId15"/>
    <p:sldId id="2165" r:id="rId16"/>
    <p:sldId id="2166" r:id="rId17"/>
    <p:sldId id="2167" r:id="rId18"/>
    <p:sldId id="2168" r:id="rId19"/>
    <p:sldId id="2169" r:id="rId20"/>
    <p:sldId id="2170" r:id="rId21"/>
    <p:sldId id="2171" r:id="rId22"/>
    <p:sldId id="2172" r:id="rId23"/>
    <p:sldId id="2173" r:id="rId24"/>
    <p:sldId id="2174" r:id="rId25"/>
    <p:sldId id="2175" r:id="rId26"/>
    <p:sldId id="2176" r:id="rId27"/>
    <p:sldId id="3646" r:id="rId28"/>
    <p:sldId id="3714" r:id="rId29"/>
    <p:sldId id="3715" r:id="rId30"/>
    <p:sldId id="3716" r:id="rId31"/>
    <p:sldId id="3717" r:id="rId32"/>
    <p:sldId id="3718" r:id="rId33"/>
    <p:sldId id="3719" r:id="rId34"/>
    <p:sldId id="3720" r:id="rId35"/>
    <p:sldId id="3721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074783"/>
            <a:ext cx="821634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free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reading_v3_free">
            <a:hlinkClick r:id="" action="ppaction://media"/>
            <a:extLst>
              <a:ext uri="{FF2B5EF4-FFF2-40B4-BE49-F238E27FC236}">
                <a16:creationId xmlns:a16="http://schemas.microsoft.com/office/drawing/2014/main" id="{E85066D9-0872-4F41-875C-85AE93C986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5907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暇な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8_reading_v3_free">
            <a:hlinkClick r:id="" action="ppaction://media"/>
            <a:extLst>
              <a:ext uri="{FF2B5EF4-FFF2-40B4-BE49-F238E27FC236}">
                <a16:creationId xmlns:a16="http://schemas.microsoft.com/office/drawing/2014/main" id="{EA922C9D-AF74-409F-AE39-E05C004CB36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4177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5923498-DBA3-4B87-879D-DCB7D1CE60C1}"/>
              </a:ext>
            </a:extLst>
          </p:cNvPr>
          <p:cNvGrpSpPr/>
          <p:nvPr/>
        </p:nvGrpSpPr>
        <p:grpSpPr>
          <a:xfrm>
            <a:off x="152400" y="1859340"/>
            <a:ext cx="8839200" cy="3139320"/>
            <a:chOff x="152400" y="2437975"/>
            <a:chExt cx="8839200" cy="3139320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7D35A9E-3231-4D7E-BF9D-75051EB61397}"/>
                </a:ext>
              </a:extLst>
            </p:cNvPr>
            <p:cNvSpPr txBox="1"/>
            <p:nvPr/>
          </p:nvSpPr>
          <p:spPr>
            <a:xfrm>
              <a:off x="152400" y="2437975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にたずねる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2ADA10D-6D77-4BD2-A1A2-53F5500C6D5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8_reading_v4_ask">
            <a:hlinkClick r:id="" action="ppaction://media"/>
            <a:extLst>
              <a:ext uri="{FF2B5EF4-FFF2-40B4-BE49-F238E27FC236}">
                <a16:creationId xmlns:a16="http://schemas.microsoft.com/office/drawing/2014/main" id="{3A40486D-2371-499E-AF64-4C9DA39D15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1601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ask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2_L18_reading_v4_ask">
            <a:hlinkClick r:id="" action="ppaction://media"/>
            <a:extLst>
              <a:ext uri="{FF2B5EF4-FFF2-40B4-BE49-F238E27FC236}">
                <a16:creationId xmlns:a16="http://schemas.microsoft.com/office/drawing/2014/main" id="{6F5292AA-1383-40E0-8A73-86B6253155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1515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B9ACDFD-2E06-43FE-A96B-6ED7C9E796A9}"/>
              </a:ext>
            </a:extLst>
          </p:cNvPr>
          <p:cNvSpPr txBox="1"/>
          <p:nvPr/>
        </p:nvSpPr>
        <p:spPr>
          <a:xfrm>
            <a:off x="152400" y="2644170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にたずねる</a:t>
            </a:r>
          </a:p>
        </p:txBody>
      </p:sp>
      <p:pic>
        <p:nvPicPr>
          <p:cNvPr id="6" name="G2_L18_reading_v4_ask">
            <a:hlinkClick r:id="" action="ppaction://media"/>
            <a:extLst>
              <a:ext uri="{FF2B5EF4-FFF2-40B4-BE49-F238E27FC236}">
                <a16:creationId xmlns:a16="http://schemas.microsoft.com/office/drawing/2014/main" id="{8F3668AB-6D1A-4A77-9040-205993FFEE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01838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9324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2_L18_reading_v5_class">
            <a:hlinkClick r:id="" action="ppaction://media"/>
            <a:extLst>
              <a:ext uri="{FF2B5EF4-FFF2-40B4-BE49-F238E27FC236}">
                <a16:creationId xmlns:a16="http://schemas.microsoft.com/office/drawing/2014/main" id="{49C4E45B-35C1-43AC-86FF-A89D2A62C5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6826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7986F05-E9F1-7429-DC75-2A5AC468E618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3DDF879-81E4-1249-4198-223029093C1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916BD8C-FD5C-6E24-9EA5-CBA921DBC715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クラス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6232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class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reading_v5_class">
            <a:hlinkClick r:id="" action="ppaction://media"/>
            <a:extLst>
              <a:ext uri="{FF2B5EF4-FFF2-40B4-BE49-F238E27FC236}">
                <a16:creationId xmlns:a16="http://schemas.microsoft.com/office/drawing/2014/main" id="{D21888E0-A444-44F3-B89D-22D667CDE5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246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2_L18_reading_v5_class">
            <a:hlinkClick r:id="" action="ppaction://media"/>
            <a:extLst>
              <a:ext uri="{FF2B5EF4-FFF2-40B4-BE49-F238E27FC236}">
                <a16:creationId xmlns:a16="http://schemas.microsoft.com/office/drawing/2014/main" id="{6BE6FC7E-F8FC-4E4D-824D-CBC67F403C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6826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36F7BD3-C793-A85A-40F3-C34551A44292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クラス</a:t>
            </a:r>
          </a:p>
        </p:txBody>
      </p:sp>
    </p:spTree>
    <p:extLst>
      <p:ext uri="{BB962C8B-B14F-4D97-AF65-F5344CB8AC3E}">
        <p14:creationId xmlns:p14="http://schemas.microsoft.com/office/powerpoint/2010/main" val="31519588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E29443E2-34E4-458A-8154-3163CF3ED076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56B035C5-1978-4913-B2F5-3B4AFB5DF38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0103BCE6-3975-4B79-B22C-7229E6831731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スポーツ</a:t>
              </a:r>
            </a:p>
          </p:txBody>
        </p:sp>
      </p:grpSp>
      <p:pic>
        <p:nvPicPr>
          <p:cNvPr id="3" name="G2_L18_reading_v6_sport">
            <a:hlinkClick r:id="" action="ppaction://media"/>
            <a:extLst>
              <a:ext uri="{FF2B5EF4-FFF2-40B4-BE49-F238E27FC236}">
                <a16:creationId xmlns:a16="http://schemas.microsoft.com/office/drawing/2014/main" id="{7CE258EC-87D3-49BC-87DA-78D5574556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50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6953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sport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reading_v6_sport">
            <a:hlinkClick r:id="" action="ppaction://media"/>
            <a:extLst>
              <a:ext uri="{FF2B5EF4-FFF2-40B4-BE49-F238E27FC236}">
                <a16:creationId xmlns:a16="http://schemas.microsoft.com/office/drawing/2014/main" id="{E15DE925-2263-42E8-83A3-1A777BE139D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50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843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72C27EB-DB6C-4F77-8DFB-E87C1719E799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スポーツ</a:t>
            </a:r>
          </a:p>
        </p:txBody>
      </p:sp>
      <p:pic>
        <p:nvPicPr>
          <p:cNvPr id="6" name="G2_L18_reading_v6_sport">
            <a:hlinkClick r:id="" action="ppaction://media"/>
            <a:extLst>
              <a:ext uri="{FF2B5EF4-FFF2-40B4-BE49-F238E27FC236}">
                <a16:creationId xmlns:a16="http://schemas.microsoft.com/office/drawing/2014/main" id="{D9965B12-630B-4218-8716-692445BB60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504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3714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07A4887-86C4-49F0-8107-0C5B33488907}"/>
              </a:ext>
            </a:extLst>
          </p:cNvPr>
          <p:cNvGrpSpPr/>
          <p:nvPr/>
        </p:nvGrpSpPr>
        <p:grpSpPr>
          <a:xfrm>
            <a:off x="815009" y="1717951"/>
            <a:ext cx="7513983" cy="3422099"/>
            <a:chOff x="815009" y="2155196"/>
            <a:chExt cx="7513983" cy="3422099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4B0975BA-8A2A-4D7C-81D3-8565E2E19B61}"/>
                </a:ext>
              </a:extLst>
            </p:cNvPr>
            <p:cNvSpPr txBox="1"/>
            <p:nvPr/>
          </p:nvSpPr>
          <p:spPr>
            <a:xfrm>
              <a:off x="815009" y="2155196"/>
              <a:ext cx="751398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より多く</a:t>
              </a:r>
              <a:endParaRPr kumimoji="1" lang="ja-JP" altLang="en-US" sz="10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235C4D9-3333-4EDE-B4F4-CECC127A968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reading_v7_over">
            <a:hlinkClick r:id="" action="ppaction://media"/>
            <a:extLst>
              <a:ext uri="{FF2B5EF4-FFF2-40B4-BE49-F238E27FC236}">
                <a16:creationId xmlns:a16="http://schemas.microsoft.com/office/drawing/2014/main" id="{5DFA878C-84C8-4753-B970-23F186911C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88822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B4A6819-C4B1-45E8-BACB-069F9910181B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over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reading_v7_over">
            <a:hlinkClick r:id="" action="ppaction://media"/>
            <a:extLst>
              <a:ext uri="{FF2B5EF4-FFF2-40B4-BE49-F238E27FC236}">
                <a16:creationId xmlns:a16="http://schemas.microsoft.com/office/drawing/2014/main" id="{347CCB74-515A-48CC-8386-A4B83F63A2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3230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613392"/>
            <a:ext cx="751398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より多く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8_reading_v7_over">
            <a:hlinkClick r:id="" action="ppaction://media"/>
            <a:extLst>
              <a:ext uri="{FF2B5EF4-FFF2-40B4-BE49-F238E27FC236}">
                <a16:creationId xmlns:a16="http://schemas.microsoft.com/office/drawing/2014/main" id="{89AE1B25-309A-4C7E-8C03-81320D4167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462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50ED2F2-6A71-4CAF-A131-AE6CB6F15450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reading_v8_said">
            <a:hlinkClick r:id="" action="ppaction://media"/>
            <a:extLst>
              <a:ext uri="{FF2B5EF4-FFF2-40B4-BE49-F238E27FC236}">
                <a16:creationId xmlns:a16="http://schemas.microsoft.com/office/drawing/2014/main" id="{18E33788-38BB-4A54-9A27-EE704635DA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0366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B2B7136-669A-8383-5069-B241D715C0AC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953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105561"/>
            <a:ext cx="76581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said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reading_v8_said">
            <a:hlinkClick r:id="" action="ppaction://media"/>
            <a:extLst>
              <a:ext uri="{FF2B5EF4-FFF2-40B4-BE49-F238E27FC236}">
                <a16:creationId xmlns:a16="http://schemas.microsoft.com/office/drawing/2014/main" id="{EFDB79BE-E1CC-4D99-8F50-AF50F18222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0366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2907838-E4DD-16D2-0358-135F633A238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5813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say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過去形</a:t>
            </a:r>
          </a:p>
        </p:txBody>
      </p:sp>
      <p:pic>
        <p:nvPicPr>
          <p:cNvPr id="7" name="G2_L18_reading_v8_said">
            <a:hlinkClick r:id="" action="ppaction://media"/>
            <a:extLst>
              <a:ext uri="{FF2B5EF4-FFF2-40B4-BE49-F238E27FC236}">
                <a16:creationId xmlns:a16="http://schemas.microsoft.com/office/drawing/2014/main" id="{0CC8639C-7826-4BDD-8587-A4DC342DC2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736725" y="10366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851864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0F10B-3877-62C3-DEB6-3804715AA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8BE7235-E14E-A65F-E469-A469B51D820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C0D5616-CC20-15D4-AD0B-7A3248B316A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E0783CB-C227-FA30-4B61-7D1ABAF2A8A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9708229-D1C3-E1E6-E9BA-F19C80F2689F}"/>
              </a:ext>
            </a:extLst>
          </p:cNvPr>
          <p:cNvGrpSpPr/>
          <p:nvPr/>
        </p:nvGrpSpPr>
        <p:grpSpPr>
          <a:xfrm>
            <a:off x="0" y="1991958"/>
            <a:ext cx="9144000" cy="2874085"/>
            <a:chOff x="0" y="2722031"/>
            <a:chExt cx="9144000" cy="287408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943330F-42E4-5621-CA8E-1F5D4E2569A4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[talk] [about]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CD415A2-A71D-39A2-7B38-1BF3D2D9AE92}"/>
                </a:ext>
              </a:extLst>
            </p:cNvPr>
            <p:cNvSpPr txBox="1"/>
            <p:nvPr/>
          </p:nvSpPr>
          <p:spPr>
            <a:xfrm>
              <a:off x="477079" y="2722031"/>
              <a:ext cx="818984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について話す</a:t>
              </a:r>
              <a:endParaRPr kumimoji="1" lang="en-US" altLang="ja-JP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2_L18_reading_v1_talk about">
            <a:hlinkClick r:id="" action="ppaction://media"/>
            <a:extLst>
              <a:ext uri="{FF2B5EF4-FFF2-40B4-BE49-F238E27FC236}">
                <a16:creationId xmlns:a16="http://schemas.microsoft.com/office/drawing/2014/main" id="{77CCFE5C-A837-2E3A-4D6C-653204A863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1154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40945BC-BD32-CD04-A57A-A85F2998C07C}"/>
              </a:ext>
            </a:extLst>
          </p:cNvPr>
          <p:cNvSpPr/>
          <p:nvPr/>
        </p:nvSpPr>
        <p:spPr>
          <a:xfrm>
            <a:off x="1552163" y="3409079"/>
            <a:ext cx="20419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CE0A546-4319-1DD8-251C-7C05B1F1ED7E}"/>
              </a:ext>
            </a:extLst>
          </p:cNvPr>
          <p:cNvSpPr/>
          <p:nvPr/>
        </p:nvSpPr>
        <p:spPr>
          <a:xfrm>
            <a:off x="4622051" y="3409079"/>
            <a:ext cx="29316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3575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2E72D-08C0-7C15-63CE-DCE10DFB0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2270226-657B-ACB7-0E88-8A918AFDD0C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F662BF4-2847-5AAB-E775-5E673451F7E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ECCEE8E-AA7D-A8EC-8422-CF0A167091E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9A244C9-F429-1116-7F8E-F6CD80DE637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FB689FC-BA95-DE7D-1548-1AD182F71C4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9AB471C-5913-4759-AD4F-FAAE667194E6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こと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reading_v2_thing">
            <a:hlinkClick r:id="" action="ppaction://media"/>
            <a:extLst>
              <a:ext uri="{FF2B5EF4-FFF2-40B4-BE49-F238E27FC236}">
                <a16:creationId xmlns:a16="http://schemas.microsoft.com/office/drawing/2014/main" id="{18213B7A-04CD-D058-B224-FBFF3B7570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203835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DAAB495-09C0-E4EA-E27A-F83785D2DDE7}"/>
              </a:ext>
            </a:extLst>
          </p:cNvPr>
          <p:cNvSpPr/>
          <p:nvPr/>
        </p:nvSpPr>
        <p:spPr>
          <a:xfrm>
            <a:off x="2743200" y="3519516"/>
            <a:ext cx="37084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8421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924305B-0621-46ED-ABA4-83D4E8C4D8CA}"/>
              </a:ext>
            </a:extLst>
          </p:cNvPr>
          <p:cNvGrpSpPr/>
          <p:nvPr/>
        </p:nvGrpSpPr>
        <p:grpSpPr>
          <a:xfrm>
            <a:off x="0" y="1991958"/>
            <a:ext cx="9144000" cy="2874085"/>
            <a:chOff x="0" y="2722031"/>
            <a:chExt cx="9144000" cy="287408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39578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[t---] [a----]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477079" y="2722031"/>
              <a:ext cx="818984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について話す</a:t>
              </a:r>
              <a:endParaRPr kumimoji="1" lang="en-US" altLang="ja-JP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4" name="G2_L18_reading_v1_talk about">
            <a:hlinkClick r:id="" action="ppaction://media"/>
            <a:extLst>
              <a:ext uri="{FF2B5EF4-FFF2-40B4-BE49-F238E27FC236}">
                <a16:creationId xmlns:a16="http://schemas.microsoft.com/office/drawing/2014/main" id="{A5F3EADE-D4A0-4AD3-A3E8-F96AD03496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7874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2D3D9-F8B8-A50B-10D4-E0EA9D752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2FACA9F-D928-21DE-3E5A-E3076346AEC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6F6D44B-493E-C9DD-310D-10FBAF408C1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56AA638-6FB0-FEF3-BE2E-02A6DC4DDA0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9CCC929-D6B3-C5EA-3A67-E9AC6F817FC2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B0CC8AD-163D-B181-55B7-7604F59F5DF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free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F46803C-1CCF-8390-6981-04E8EDAF92C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暇な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8_reading_v3_free">
            <a:hlinkClick r:id="" action="ppaction://media"/>
            <a:extLst>
              <a:ext uri="{FF2B5EF4-FFF2-40B4-BE49-F238E27FC236}">
                <a16:creationId xmlns:a16="http://schemas.microsoft.com/office/drawing/2014/main" id="{7816AC26-1E91-0238-FA9D-95379D487F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10366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B8768B0-0A10-0B19-8271-843C80A2296E}"/>
              </a:ext>
            </a:extLst>
          </p:cNvPr>
          <p:cNvSpPr/>
          <p:nvPr/>
        </p:nvSpPr>
        <p:spPr>
          <a:xfrm>
            <a:off x="3225800" y="3608227"/>
            <a:ext cx="27432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8098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4D37D-AF51-8B83-520A-2E036BDB4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2BEC7BF-58F6-B921-EC7B-6EB14CE9A45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67403C7-6204-A196-8B0F-A9C6A66CEDA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52F56ED-7B48-4F14-E9F3-F9D1E132DD3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A089E15-038F-4080-9F23-46EC53C356F4}"/>
              </a:ext>
            </a:extLst>
          </p:cNvPr>
          <p:cNvGrpSpPr/>
          <p:nvPr/>
        </p:nvGrpSpPr>
        <p:grpSpPr>
          <a:xfrm>
            <a:off x="152400" y="1859340"/>
            <a:ext cx="8839200" cy="3139320"/>
            <a:chOff x="152400" y="2437975"/>
            <a:chExt cx="8839200" cy="3139320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6EF217C-4E2B-334D-88A4-F39F3F549B59}"/>
                </a:ext>
              </a:extLst>
            </p:cNvPr>
            <p:cNvSpPr txBox="1"/>
            <p:nvPr/>
          </p:nvSpPr>
          <p:spPr>
            <a:xfrm>
              <a:off x="152400" y="2437975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にたずねる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E60CCE12-2552-D8CC-B178-5BB080D3DCE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ask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8_reading_v4_ask">
            <a:hlinkClick r:id="" action="ppaction://media"/>
            <a:extLst>
              <a:ext uri="{FF2B5EF4-FFF2-40B4-BE49-F238E27FC236}">
                <a16:creationId xmlns:a16="http://schemas.microsoft.com/office/drawing/2014/main" id="{E8172303-7826-C08A-184A-EED70453FA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01838" y="15081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3F9555B-4D35-4776-4182-54E91DD606CD}"/>
              </a:ext>
            </a:extLst>
          </p:cNvPr>
          <p:cNvSpPr/>
          <p:nvPr/>
        </p:nvSpPr>
        <p:spPr>
          <a:xfrm>
            <a:off x="3213100" y="3285062"/>
            <a:ext cx="27686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3039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CEBE4-2060-D077-87E9-8164E1FD5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E7FCFB2-22C6-CB64-35AF-D9F67DCB3EA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EA9DFD4-0B82-2B04-152A-579E21B83A3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05CA37D-0042-5EB9-D806-D5B846C6093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3" name="G2_L18_reading_v5_class">
            <a:hlinkClick r:id="" action="ppaction://media"/>
            <a:extLst>
              <a:ext uri="{FF2B5EF4-FFF2-40B4-BE49-F238E27FC236}">
                <a16:creationId xmlns:a16="http://schemas.microsoft.com/office/drawing/2014/main" id="{981822D9-8EFB-56C8-07CF-2C7D1D93A8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682625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86F4AE3-5364-25FC-03D0-D68DD8BF681C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360F5B8-3FFD-9606-687E-87F1A66B987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class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6A4ADD7-D9D0-89FB-7220-F3DC5B472E2C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クラス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60400FF-2305-B9EB-436D-D825987C66DA}"/>
              </a:ext>
            </a:extLst>
          </p:cNvPr>
          <p:cNvSpPr/>
          <p:nvPr/>
        </p:nvSpPr>
        <p:spPr>
          <a:xfrm>
            <a:off x="2806701" y="3429000"/>
            <a:ext cx="3581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076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4751A-E16A-06D4-0A67-80B933FB4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61469D-1FFB-6940-2065-EF538B20749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6003789-81F2-6AF4-BB27-9AC494C8A53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2863E21-8D70-E4CE-DD36-E3CB0271206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801C5A0-9873-84CF-11DE-8B0F44DE3E99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1F8AC07-F085-6B5C-8879-F97B8A5955F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sport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8266E10-A152-82EB-06A5-5AEBE17A395C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スポーツ</a:t>
              </a:r>
            </a:p>
          </p:txBody>
        </p:sp>
      </p:grpSp>
      <p:pic>
        <p:nvPicPr>
          <p:cNvPr id="3" name="G2_L18_reading_v6_sport">
            <a:hlinkClick r:id="" action="ppaction://media"/>
            <a:extLst>
              <a:ext uri="{FF2B5EF4-FFF2-40B4-BE49-F238E27FC236}">
                <a16:creationId xmlns:a16="http://schemas.microsoft.com/office/drawing/2014/main" id="{81C66394-A380-6D4D-A77F-9E8062972B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5048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8CBC7D2-954D-58D9-98E2-82C275B4C35F}"/>
              </a:ext>
            </a:extLst>
          </p:cNvPr>
          <p:cNvSpPr/>
          <p:nvPr/>
        </p:nvSpPr>
        <p:spPr>
          <a:xfrm>
            <a:off x="2768602" y="3429000"/>
            <a:ext cx="365759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7714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120C7-FFE8-9984-CB0B-6CED4205D4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13B690-F9FD-D63C-2393-55779E90F08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21E2CC9-9E98-2E28-AABA-B51DC700F0E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DFC2ACC-636B-3012-2D1E-DFF62468CE9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1A14E90-25AB-608E-19A5-1A09E9654228}"/>
              </a:ext>
            </a:extLst>
          </p:cNvPr>
          <p:cNvGrpSpPr/>
          <p:nvPr/>
        </p:nvGrpSpPr>
        <p:grpSpPr>
          <a:xfrm>
            <a:off x="815009" y="1717951"/>
            <a:ext cx="7513983" cy="3422099"/>
            <a:chOff x="815009" y="2155196"/>
            <a:chExt cx="7513983" cy="3422099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E8353F8-E889-B21C-6ACD-BE839BD486ED}"/>
                </a:ext>
              </a:extLst>
            </p:cNvPr>
            <p:cNvSpPr txBox="1"/>
            <p:nvPr/>
          </p:nvSpPr>
          <p:spPr>
            <a:xfrm>
              <a:off x="815009" y="2155196"/>
              <a:ext cx="7513983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0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より多く</a:t>
              </a:r>
              <a:endParaRPr kumimoji="1" lang="ja-JP" altLang="en-US" sz="10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EFD62723-6051-6204-34A4-1F3DA679B97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over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reading_v7_over">
            <a:hlinkClick r:id="" action="ppaction://media"/>
            <a:extLst>
              <a:ext uri="{FF2B5EF4-FFF2-40B4-BE49-F238E27FC236}">
                <a16:creationId xmlns:a16="http://schemas.microsoft.com/office/drawing/2014/main" id="{67A3B358-C966-28A4-1740-413F9EA078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682625"/>
            <a:ext cx="609600" cy="6096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99D7B85-3356-2DF3-AD15-7D4F02CFAB16}"/>
              </a:ext>
            </a:extLst>
          </p:cNvPr>
          <p:cNvSpPr/>
          <p:nvPr/>
        </p:nvSpPr>
        <p:spPr>
          <a:xfrm>
            <a:off x="3098801" y="3349167"/>
            <a:ext cx="2997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6871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E64E0-B07D-3934-05A7-349BC896B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D528A4F-17FE-0F6D-BF86-7F4307BE79A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DFFC8CD-BD72-4F8A-494D-4B7F5E49F75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F40C475-83B7-418C-60BC-035489CA263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4047ED6-E3F0-4C32-A651-B4ED17790444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B03D85D-50DA-C9FC-5D0F-EAFD09594B13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say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過去形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C959F2-80C8-DB1E-D37B-AD3503ACF23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said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reading_v8_said">
            <a:hlinkClick r:id="" action="ppaction://media"/>
            <a:extLst>
              <a:ext uri="{FF2B5EF4-FFF2-40B4-BE49-F238E27FC236}">
                <a16:creationId xmlns:a16="http://schemas.microsoft.com/office/drawing/2014/main" id="{3CA35BCE-0E7A-10D9-A9EA-E45852A1E0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036638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F4DC4F4-3FAD-9A4E-1BAD-D9D643D4ADA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0A539D8-0F2C-E4C1-742A-84188D20E826}"/>
              </a:ext>
            </a:extLst>
          </p:cNvPr>
          <p:cNvSpPr/>
          <p:nvPr/>
        </p:nvSpPr>
        <p:spPr>
          <a:xfrm>
            <a:off x="2971800" y="4023726"/>
            <a:ext cx="32512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78114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2574920"/>
            <a:ext cx="91440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talk about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reading_v1_talk about">
            <a:hlinkClick r:id="" action="ppaction://media"/>
            <a:extLst>
              <a:ext uri="{FF2B5EF4-FFF2-40B4-BE49-F238E27FC236}">
                <a16:creationId xmlns:a16="http://schemas.microsoft.com/office/drawing/2014/main" id="{1BBA18F0-52A8-4F35-873D-7633E6DA00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79478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DD2C31-4CBC-4CE3-90A6-A04273746572}"/>
              </a:ext>
            </a:extLst>
          </p:cNvPr>
          <p:cNvSpPr txBox="1"/>
          <p:nvPr/>
        </p:nvSpPr>
        <p:spPr>
          <a:xfrm>
            <a:off x="477079" y="2705725"/>
            <a:ext cx="81898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について話す</a:t>
            </a:r>
            <a:endParaRPr kumimoji="1" lang="en-US" altLang="ja-JP" sz="85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6" name="G2_L18_reading_v1_talk about">
            <a:hlinkClick r:id="" action="ppaction://media"/>
            <a:extLst>
              <a:ext uri="{FF2B5EF4-FFF2-40B4-BE49-F238E27FC236}">
                <a16:creationId xmlns:a16="http://schemas.microsoft.com/office/drawing/2014/main" id="{8DDB7530-2C60-45E8-93C6-BA738C07C4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581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こと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8_reading_v2_thing">
            <a:hlinkClick r:id="" action="ppaction://media"/>
            <a:extLst>
              <a:ext uri="{FF2B5EF4-FFF2-40B4-BE49-F238E27FC236}">
                <a16:creationId xmlns:a16="http://schemas.microsoft.com/office/drawing/2014/main" id="{A276A8A5-7DAA-4238-B5C9-207EA1D3DD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2038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3543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074783"/>
            <a:ext cx="8216348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thing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8_reading_v2_thing">
            <a:hlinkClick r:id="" action="ppaction://media"/>
            <a:extLst>
              <a:ext uri="{FF2B5EF4-FFF2-40B4-BE49-F238E27FC236}">
                <a16:creationId xmlns:a16="http://schemas.microsoft.com/office/drawing/2014/main" id="{74122FB1-AE58-4672-9B26-DF41C1D818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2038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10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こと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8_reading_v2_thing">
            <a:hlinkClick r:id="" action="ppaction://media"/>
            <a:extLst>
              <a:ext uri="{FF2B5EF4-FFF2-40B4-BE49-F238E27FC236}">
                <a16:creationId xmlns:a16="http://schemas.microsoft.com/office/drawing/2014/main" id="{261BAA0C-DBF8-4B75-8EE9-F306E57EEBB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20383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8651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暇な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2_L18_reading_v3_free">
            <a:hlinkClick r:id="" action="ppaction://media"/>
            <a:extLst>
              <a:ext uri="{FF2B5EF4-FFF2-40B4-BE49-F238E27FC236}">
                <a16:creationId xmlns:a16="http://schemas.microsoft.com/office/drawing/2014/main" id="{5AAFD06A-FA69-41C9-82B0-6443602C45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8696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16487</TotalTime>
  <Words>165</Words>
  <Application>Microsoft Office PowerPoint</Application>
  <PresentationFormat>画面に合わせる (4:3)</PresentationFormat>
  <Paragraphs>67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2092</cp:revision>
  <cp:lastPrinted>2016-06-23T16:36:17Z</cp:lastPrinted>
  <dcterms:created xsi:type="dcterms:W3CDTF">2016-05-30T03:13:09Z</dcterms:created>
  <dcterms:modified xsi:type="dcterms:W3CDTF">2025-12-24T06:56:00Z</dcterms:modified>
</cp:coreProperties>
</file>