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151" r:id="rId4"/>
    <p:sldId id="4207" r:id="rId5"/>
    <p:sldId id="4208" r:id="rId6"/>
    <p:sldId id="4209" r:id="rId7"/>
    <p:sldId id="4251" r:id="rId8"/>
    <p:sldId id="4252" r:id="rId9"/>
    <p:sldId id="4253" r:id="rId10"/>
    <p:sldId id="4254" r:id="rId11"/>
    <p:sldId id="4255" r:id="rId12"/>
    <p:sldId id="4256" r:id="rId13"/>
    <p:sldId id="3694" r:id="rId14"/>
    <p:sldId id="4195" r:id="rId15"/>
    <p:sldId id="4257" r:id="rId16"/>
    <p:sldId id="4258" r:id="rId17"/>
    <p:sldId id="4259" r:id="rId18"/>
    <p:sldId id="4260" r:id="rId19"/>
    <p:sldId id="4261" r:id="rId20"/>
    <p:sldId id="4262" r:id="rId21"/>
    <p:sldId id="4263" r:id="rId22"/>
    <p:sldId id="4264" r:id="rId23"/>
    <p:sldId id="4265" r:id="rId24"/>
    <p:sldId id="3695" r:id="rId25"/>
    <p:sldId id="4206" r:id="rId26"/>
    <p:sldId id="4233" r:id="rId27"/>
    <p:sldId id="4234" r:id="rId28"/>
    <p:sldId id="4235" r:id="rId29"/>
    <p:sldId id="4266" r:id="rId30"/>
    <p:sldId id="4267" r:id="rId31"/>
    <p:sldId id="4268" r:id="rId32"/>
    <p:sldId id="4269" r:id="rId33"/>
    <p:sldId id="4270" r:id="rId34"/>
    <p:sldId id="4271" r:id="rId35"/>
    <p:sldId id="3696" r:id="rId36"/>
    <p:sldId id="4216" r:id="rId37"/>
    <p:sldId id="4272" r:id="rId38"/>
    <p:sldId id="4273" r:id="rId39"/>
    <p:sldId id="4274" r:id="rId40"/>
    <p:sldId id="4275" r:id="rId41"/>
    <p:sldId id="4276" r:id="rId42"/>
    <p:sldId id="4277" r:id="rId43"/>
    <p:sldId id="4278" r:id="rId44"/>
    <p:sldId id="4279" r:id="rId45"/>
    <p:sldId id="4280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4AE8B-23CA-66CE-C8ED-C00E0C964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80DA0FB-3810-61FC-A499-BC002C9D1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070C8B-CB59-6DBD-8389-DB99AFD927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B037FC-8846-0346-2C2F-3A8B771C6E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084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AAEDD-249A-C2BD-E26A-821C1C979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39988C-3BCE-9E38-1F6E-8D6BF8FD0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2F3932-1FBA-5B39-FAA9-45120B21A1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D92150-2161-0F74-0CA6-167D40AA6C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833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7144C-3A65-02C1-E6BC-76E448329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816F92-3112-A44A-A24A-246AE1F87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4B2BCD-E676-24DA-B67B-4FB26EA02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0A0390-538D-0652-A7CB-8DBC4C361A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3151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2D7B7-6686-8CC8-3EF0-FF55560C3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29192A-330D-D996-B89E-63E5A632F8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AF13D4-E879-4DF0-E392-606474B2D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E12F74-4F99-7A84-EB7C-217379CB16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0329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8BC33-FE4F-D2A9-DAF5-9B3B57B85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680E48-8713-495A-C6D1-765B5684D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516232-F19C-3EE0-6CBC-3FEB2A5ACE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00EE57-AE9F-5818-2245-FF6F28534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520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C7944-494D-EAA0-A131-32ED3E8F2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A934CA0-8187-A605-F765-DA3CB49CBF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F8C357-17BD-702E-D069-D4AD6093F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60D5F5-CA6B-3BB9-A390-56A97B6889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315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5A01A-32EE-2F6A-C6C1-8EEC6AF1E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162EA6-FF6F-0160-31AE-0404E81F83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ECAB2E-3728-84E9-FD34-543477016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213D1D-BADD-B5D2-226F-A0CFA96BF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9268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D9207-F8F2-D38E-AD81-1285E0711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2DAE0F-CC75-050B-D0FD-468ED17BE8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01733D-E7AA-1CF0-42CB-11B63D746C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93019F-1BB5-9840-301B-03D95EEB78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0677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7E42B-7D80-510D-3874-3F1AD714E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9A88862-7083-152C-38F6-F05901B746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060C53A-92C9-410A-7B79-D974CA0888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4CE2AD-84FE-9E42-4F8F-656B1E6502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5577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1FE84-8851-E7C5-749F-B6D649F6F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DA21C66-2465-7A3C-B717-2FE6F9A1DA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580F60-8901-17B4-5028-7EB2BA9A6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2D954A-8FF0-0BC6-69D9-12188861BE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6203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98BB4-0156-A818-622D-4F8D601C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ECD652-A4EC-99CE-A82B-721E46FFB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8BE8D08-F927-25C6-649F-DE6A093F83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64AD2-ECD5-835A-DB99-20ACCE810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6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3C298-79DF-1325-C059-404DE1175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7DBB62-BB3B-44FB-9583-780BFF578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65D5C9-E902-5E22-2C13-B31E06005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8FBC14-13C9-DAF8-2AC9-311ACED94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543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149E3-E6E9-6F97-0D5B-CA00A3BF4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5D918B4-9D3B-8502-1078-1F2060AFAE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FE6B4FB-02AA-1D5A-F988-1CF3B7003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9C7366-A388-8651-11D6-632BE9DC9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3337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B4E93-9047-4595-99B8-6DE96F88F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87B0050-6DC4-7A58-EA97-3465BDD2E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DE6289-FA9A-BCB0-3BA2-41E5D56C9B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13581D-D1EF-2322-3CFE-DE77849CD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9778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C422D-75CC-BD90-A903-0FCB1137B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927B602-4A69-59AE-D299-E808533CE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5BDBB9-9407-8922-E1E7-373C1A704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918C08-0B5F-F7C7-B656-CD9C12D4DA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0419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9713D-9CDB-FAFD-05C5-B027E772E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FE8A6A-298B-4B21-F242-7488BDC93A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361E7E-8151-D947-CE72-32C7EE2846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F09E63-497E-0FA6-149B-98471F931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508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576E6-293B-5E28-CB0B-B0CC5E8C2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07A294-EE96-7081-ABE1-4D8C6B88CD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F05C730-D2D4-82EE-CDA7-9A52DD4656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45A01E-F5FC-B573-05E9-843BEC9CED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64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E07ED-70F2-F937-194D-448AE233A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9358B8-876A-A982-73D9-E1CCC05CF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A0CAB8-C8CF-8A98-185E-AC07DD3A7D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E2B58C-4840-1BAF-7600-641A6538AC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5150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654F8-257B-E8EB-E594-18EAFB56C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1DAAB80-286B-2203-3419-80251381A4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69BD36-FBBB-55D6-F49C-14E4F6A4CB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812B5D-B3D4-5F66-4070-E0677FE77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6623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49C5B-18CE-EE5F-6248-8B33149D1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9DDC06-87F9-8921-5A1C-58340FEB2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83C00B-B016-331F-C503-F23AB5E54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31E1CE-F285-2183-4B1B-001B1B4A3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8152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4B0A7-D16B-62DD-F6C6-6F99E1304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9BBF78-4214-1FB4-FF7C-6B7136345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6B2181B-EDF2-3B52-7B19-942C6C3A87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B16281-C7A2-36AA-8CE2-1E6A21317A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6194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AE5AB-06B0-6685-E84F-AE81A8F97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C8177E-486A-3268-A21E-C4E6121885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F4F9F0-7C53-548B-3E7B-3F0F34A850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FB7420-6C9C-416D-B713-EA63DA4CD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183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D5334-1747-C0CE-7657-E57F8A5AF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434378-0280-2AFB-0E13-A32AF4DCAA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40DC19-8A4C-B000-0279-FDEEE8E2E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645E4A-3DC3-364E-91B7-7D05191499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2527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EFC63-0398-5DD9-80CD-EC701B55A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3C5488-5166-6EE7-21DF-346449D7A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E52B1F-7CEB-932A-2B74-D0E57838D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351A76-360B-2EB1-464E-77F407F97D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6592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7CA15-B62B-024D-AC78-A6FDE95A9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939255D-86D7-A092-7B0B-FF1424EBB9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9FFA73F-CCDD-C51B-B850-FA90A2F38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D9B345-8455-D468-6ABC-90A7B79A13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2451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5F66C-4AF0-E675-1A84-86062BD5B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C7DF7C0-E575-C399-3044-13AE2658AA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C1480C-224C-2A3F-8050-DB7AAEFC7D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0E1FEB-B9A1-EEE5-5B6D-BE4CF73C9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2533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D49DD-0CBD-E4A4-84A7-72F73861A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277798-CB05-8340-D5AD-1DF344D9A4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8E71B7-8ED2-6F78-322A-706F4AF52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6891D1-B2D0-866D-B222-1FC9C2871F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68629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F3ED6-DCAD-A406-95F2-859FDC7F4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52E41B-C378-333E-BB4C-97C896F9A0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4816C5-CDAF-687F-D402-2541E59302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872B1B-61A1-1596-4100-00017B6F5D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0388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80FA2-B9BB-37A7-714B-117D65BB0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AE6ED9D-33FD-9529-2BA0-5BE85464AD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535C4F-0768-5E2A-5E35-E9D533EC56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B1E0D0-DF94-4F7B-2C6F-B00B6649FC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6539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A1C2-97D5-5394-AB24-71AC748D2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F4E457-D5D9-8C7F-44C2-A14C943C07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DF68393-8580-8042-7D66-F99B0F6BE9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A7AD13-E792-7FD6-BAC7-ACD985C1FB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364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D9CEB-CE71-2DFD-1739-1B2157D53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E0C5653-B161-5954-1714-CDF233DD6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5CEBC2-1616-115F-3DBB-91DDB98FE1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1BCD49-68A4-6515-7ADB-B30D4699F0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62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2F431-E7F6-BA61-C4F9-A616C1257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A192F8-8AD0-F309-8C22-A961B50D56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34F58D-C1F0-7CB1-B4A3-E9B3091FD5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64C204-7838-C81F-66C9-B788262D6A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949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FE66A-AA21-54F1-5069-4845810A4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A93F83-A577-7A38-7C7B-ED31136CD2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85F337-E530-3CD5-0ADC-2FA90B710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2BD552-8A10-1DF6-9938-92E1A0BE03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72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1C520-1C1A-BEC6-033B-E670BFCF8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540A48F-9AA4-84DC-C0B3-0542A39CDA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4A8DB6-82A9-434B-0595-11E6C630ED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DF70EE-F2EA-DF47-CCE1-40BE1E1FB9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422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09725-3D0A-E628-5D48-FE283EADB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5C34C0-0A53-F3EB-6682-858BEFE0C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46F53E-2821-F4CF-40B8-19974BAF6F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CD40DA-F7E5-58E5-855C-45F373CB3C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038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AF6EC-8B73-6773-B7B8-9EDBF1A4D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38A78D-B430-876F-6704-FE5E0CB043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0030FD-606C-7E87-97EE-8E6B0E3F9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733A93-D3E8-497B-2239-9115215155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722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AB768-49B9-85F2-FB0C-EB09B20A4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0BC8DC2-9145-4FBF-31EB-CE552C5892F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883C2C5-B320-82BE-9B05-34FA090F2049}"/>
              </a:ext>
            </a:extLst>
          </p:cNvPr>
          <p:cNvSpPr txBox="1"/>
          <p:nvPr/>
        </p:nvSpPr>
        <p:spPr>
          <a:xfrm>
            <a:off x="128418" y="4128490"/>
            <a:ext cx="88871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blue flower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more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beautiful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that red 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CAFC19-3DE4-3877-A94A-B738B9CF4E2A}"/>
              </a:ext>
            </a:extLst>
          </p:cNvPr>
          <p:cNvSpPr txBox="1"/>
          <p:nvPr/>
        </p:nvSpPr>
        <p:spPr>
          <a:xfrm>
            <a:off x="972222" y="690490"/>
            <a:ext cx="71995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この青い花は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美しい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あの赤い花より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This blue flower is more beautiful than that red one.">
            <a:hlinkClick r:id="" action="ppaction://media"/>
            <a:extLst>
              <a:ext uri="{FF2B5EF4-FFF2-40B4-BE49-F238E27FC236}">
                <a16:creationId xmlns:a16="http://schemas.microsoft.com/office/drawing/2014/main" id="{BF241808-419F-B4DC-8F57-5CCB46B9F5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82725" y="846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938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DA02D-03BA-B7E6-ED93-B4B41EE61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E037C0-B7DF-6E61-E1E4-5FF17B4B155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725047-DC53-4C5D-A9B5-816CAE4E03BD}"/>
              </a:ext>
            </a:extLst>
          </p:cNvPr>
          <p:cNvSpPr txBox="1"/>
          <p:nvPr/>
        </p:nvSpPr>
        <p:spPr>
          <a:xfrm>
            <a:off x="1102322" y="1901659"/>
            <a:ext cx="693935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blue flower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 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that red [o--].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3 This blue flower is more beautiful than that red one.">
            <a:hlinkClick r:id="" action="ppaction://media"/>
            <a:extLst>
              <a:ext uri="{FF2B5EF4-FFF2-40B4-BE49-F238E27FC236}">
                <a16:creationId xmlns:a16="http://schemas.microsoft.com/office/drawing/2014/main" id="{C7705631-03A6-2D65-D66A-3249F122C1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82725" y="846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273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F0FA5-E89E-04F7-B596-70752620D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63B8FD-339F-B142-8743-5678D1333C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4316DF-F007-FB32-894E-CD4DEFF57721}"/>
              </a:ext>
            </a:extLst>
          </p:cNvPr>
          <p:cNvSpPr txBox="1"/>
          <p:nvPr/>
        </p:nvSpPr>
        <p:spPr>
          <a:xfrm>
            <a:off x="972222" y="2321004"/>
            <a:ext cx="71995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この青い花は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美しい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あの赤い花より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3 This blue flower is more beautiful than that red one.">
            <a:hlinkClick r:id="" action="ppaction://media"/>
            <a:extLst>
              <a:ext uri="{FF2B5EF4-FFF2-40B4-BE49-F238E27FC236}">
                <a16:creationId xmlns:a16="http://schemas.microsoft.com/office/drawing/2014/main" id="{87420DB7-0858-9444-5C00-D62C933C7B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82725" y="846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1507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A34B8-7CB4-8FE8-BC8A-9BEA06E6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88AB0ADD-4C6F-04BC-2645-8A0D20B986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605" b="43034"/>
          <a:stretch>
            <a:fillRect/>
          </a:stretch>
        </p:blipFill>
        <p:spPr>
          <a:xfrm>
            <a:off x="245278" y="895216"/>
            <a:ext cx="8586000" cy="83619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F70970-BAB3-8FBE-3979-FB002BFF3E1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13CF43-21E6-96B7-938A-422CFD6E1D2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most popular singer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Japan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「日本で」という意味をもち、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most popular singer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13546783-96EB-8470-367D-58447B8BD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470CD5-08FD-821B-41EB-95D6DC705C1D}"/>
              </a:ext>
            </a:extLst>
          </p:cNvPr>
          <p:cNvSpPr txBox="1"/>
          <p:nvPr/>
        </p:nvSpPr>
        <p:spPr>
          <a:xfrm>
            <a:off x="1032444" y="1684681"/>
            <a:ext cx="42507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彼は日本でいちばん人気のある歌手です。</a:t>
            </a:r>
          </a:p>
        </p:txBody>
      </p:sp>
    </p:spTree>
    <p:extLst>
      <p:ext uri="{BB962C8B-B14F-4D97-AF65-F5344CB8AC3E}">
        <p14:creationId xmlns:p14="http://schemas.microsoft.com/office/powerpoint/2010/main" val="268210497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B59DD-049C-677D-3FAE-E5CB04995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97E052-5533-FC6E-2E50-5D1C2FE5CFD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AD21C46-6C8A-C32B-FD49-D68BD2AADB82}"/>
              </a:ext>
            </a:extLst>
          </p:cNvPr>
          <p:cNvSpPr txBox="1"/>
          <p:nvPr/>
        </p:nvSpPr>
        <p:spPr>
          <a:xfrm>
            <a:off x="1080471" y="4128490"/>
            <a:ext cx="69830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most popular singer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A3D1E5E-0FF8-9C3D-34D8-8DAB9776D19E}"/>
              </a:ext>
            </a:extLst>
          </p:cNvPr>
          <p:cNvSpPr txBox="1"/>
          <p:nvPr/>
        </p:nvSpPr>
        <p:spPr>
          <a:xfrm>
            <a:off x="328108" y="690490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いちばん人気のある歌手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He is the most popular singer in Japan.">
            <a:hlinkClick r:id="" action="ppaction://media"/>
            <a:extLst>
              <a:ext uri="{FF2B5EF4-FFF2-40B4-BE49-F238E27FC236}">
                <a16:creationId xmlns:a16="http://schemas.microsoft.com/office/drawing/2014/main" id="{387CBE39-0568-2350-9732-72F48639F8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2663" y="1227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8021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3C896-3AEE-1697-BA05-A3D7D2DCA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938BD7-29C0-8170-9303-9D3C25F063D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6E053A-80E9-CC0F-CEED-34E9C85849FD}"/>
              </a:ext>
            </a:extLst>
          </p:cNvPr>
          <p:cNvSpPr txBox="1"/>
          <p:nvPr/>
        </p:nvSpPr>
        <p:spPr>
          <a:xfrm>
            <a:off x="314325" y="2409490"/>
            <a:ext cx="851535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[m---] [p------] singer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1 He is the most popular singer in Japan.">
            <a:hlinkClick r:id="" action="ppaction://media"/>
            <a:extLst>
              <a:ext uri="{FF2B5EF4-FFF2-40B4-BE49-F238E27FC236}">
                <a16:creationId xmlns:a16="http://schemas.microsoft.com/office/drawing/2014/main" id="{3B4F64F3-B534-386C-DDAA-8D1DD53858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2663" y="1227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9895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C98AA-4420-0C06-D7B5-616822D9E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989E970-B9B2-00FD-53F6-3EF366140C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F3D871-620E-8CFD-0EDF-5AE2C8F3441B}"/>
              </a:ext>
            </a:extLst>
          </p:cNvPr>
          <p:cNvSpPr txBox="1"/>
          <p:nvPr/>
        </p:nvSpPr>
        <p:spPr>
          <a:xfrm>
            <a:off x="328108" y="2321004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いちばん人気のある歌手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1 He is the most popular singer in Japan.">
            <a:hlinkClick r:id="" action="ppaction://media"/>
            <a:extLst>
              <a:ext uri="{FF2B5EF4-FFF2-40B4-BE49-F238E27FC236}">
                <a16:creationId xmlns:a16="http://schemas.microsoft.com/office/drawing/2014/main" id="{3C2C7484-3983-904A-7F7A-AE319781EA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2663" y="1227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1923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2C3E1-9BB5-B722-E3D6-F5FDDCAE3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F5BAD0-B8BF-7F5C-E1D8-F3EB098972B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B5E21E-ED2B-7D54-730B-6FAEF08699E3}"/>
              </a:ext>
            </a:extLst>
          </p:cNvPr>
          <p:cNvSpPr txBox="1"/>
          <p:nvPr/>
        </p:nvSpPr>
        <p:spPr>
          <a:xfrm>
            <a:off x="443416" y="4128490"/>
            <a:ext cx="825716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most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famous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baseball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334BA0E-48D1-59A0-5B59-FCF2A6C6D85D}"/>
              </a:ext>
            </a:extLst>
          </p:cNvPr>
          <p:cNvSpPr txBox="1"/>
          <p:nvPr/>
        </p:nvSpPr>
        <p:spPr>
          <a:xfrm>
            <a:off x="328108" y="690490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有名な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野球選手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He is the most famous baseball player in Japan.">
            <a:hlinkClick r:id="" action="ppaction://media"/>
            <a:extLst>
              <a:ext uri="{FF2B5EF4-FFF2-40B4-BE49-F238E27FC236}">
                <a16:creationId xmlns:a16="http://schemas.microsoft.com/office/drawing/2014/main" id="{6D571467-A14E-8E93-888F-35F9DD3352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96988" y="1725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0921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41206-009B-9F72-9708-C59475B22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1E6CA4-A0A3-8B10-729E-E82A50D8F0A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378F8D-6112-17E9-8F82-741E70825353}"/>
              </a:ext>
            </a:extLst>
          </p:cNvPr>
          <p:cNvSpPr txBox="1"/>
          <p:nvPr/>
        </p:nvSpPr>
        <p:spPr>
          <a:xfrm>
            <a:off x="237845" y="2409490"/>
            <a:ext cx="86683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[m---] 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baseball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2 He is the most famous baseball player in Japan.">
            <a:hlinkClick r:id="" action="ppaction://media"/>
            <a:extLst>
              <a:ext uri="{FF2B5EF4-FFF2-40B4-BE49-F238E27FC236}">
                <a16:creationId xmlns:a16="http://schemas.microsoft.com/office/drawing/2014/main" id="{E199B5EF-947E-39D2-0D1C-2B167B601F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96988" y="1725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8926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0C1BD02-0BBC-A1C9-1950-F9DF1FCA51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424" b="61865"/>
          <a:stretch>
            <a:fillRect/>
          </a:stretch>
        </p:blipFill>
        <p:spPr>
          <a:xfrm>
            <a:off x="245278" y="1022216"/>
            <a:ext cx="8586000" cy="660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more useful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than that one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「あの本より」という意味をもち、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more useful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の比較の対象を示しています。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one =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684681"/>
            <a:ext cx="35395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この本はあの本より役に立ちます。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5C871-DF40-24BB-11CA-16FAC0975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CC39F72-0700-E5C8-1475-524F2A59EC5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E8795D3-9B11-73CC-285F-022A54B29FA5}"/>
              </a:ext>
            </a:extLst>
          </p:cNvPr>
          <p:cNvSpPr txBox="1"/>
          <p:nvPr/>
        </p:nvSpPr>
        <p:spPr>
          <a:xfrm>
            <a:off x="328108" y="2321004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有名な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野球選手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He is the most famous baseball player in Japan.">
            <a:hlinkClick r:id="" action="ppaction://media"/>
            <a:extLst>
              <a:ext uri="{FF2B5EF4-FFF2-40B4-BE49-F238E27FC236}">
                <a16:creationId xmlns:a16="http://schemas.microsoft.com/office/drawing/2014/main" id="{1EA81962-8805-B7F9-90E4-876FA6784A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96988" y="1725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844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D6003-9F01-D351-047B-DE0E66035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A20FCF1-D67E-2644-DC81-B71398E6BF5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5D543F-F2A0-6995-A49F-85EE647E6D31}"/>
              </a:ext>
            </a:extLst>
          </p:cNvPr>
          <p:cNvSpPr txBox="1"/>
          <p:nvPr/>
        </p:nvSpPr>
        <p:spPr>
          <a:xfrm>
            <a:off x="635875" y="4128490"/>
            <a:ext cx="78722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problem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most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difficult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textbook.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6D6349-2887-056E-8FB3-8D328CF89AC1}"/>
              </a:ext>
            </a:extLst>
          </p:cNvPr>
          <p:cNvSpPr txBox="1"/>
          <p:nvPr/>
        </p:nvSpPr>
        <p:spPr>
          <a:xfrm>
            <a:off x="696556" y="690490"/>
            <a:ext cx="77508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この問題は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難しい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その教科書の中で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This problem is the most difficult in the textbook.">
            <a:hlinkClick r:id="" action="ppaction://media"/>
            <a:extLst>
              <a:ext uri="{FF2B5EF4-FFF2-40B4-BE49-F238E27FC236}">
                <a16:creationId xmlns:a16="http://schemas.microsoft.com/office/drawing/2014/main" id="{12D4FA32-1431-A4DA-6454-4E4C4CFAA4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489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1002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48D03-5CBD-1E7A-D7ED-FEF5450E8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3A3209-ED0D-F1CA-6CB9-606E2D1A77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EE6DF5-9974-AFB7-EABB-54E99BA2BDB1}"/>
              </a:ext>
            </a:extLst>
          </p:cNvPr>
          <p:cNvSpPr txBox="1"/>
          <p:nvPr/>
        </p:nvSpPr>
        <p:spPr>
          <a:xfrm>
            <a:off x="43617" y="2409490"/>
            <a:ext cx="905676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problem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[m---] 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the textbook.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3 This problem is the most difficult in the textbook.">
            <a:hlinkClick r:id="" action="ppaction://media"/>
            <a:extLst>
              <a:ext uri="{FF2B5EF4-FFF2-40B4-BE49-F238E27FC236}">
                <a16:creationId xmlns:a16="http://schemas.microsoft.com/office/drawing/2014/main" id="{2D60383D-1A5C-C9DA-BD3A-A588AB033E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489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194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1A61C-4E3F-EEF2-6B25-9292D3040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D0E4C3F-30C2-30A8-E1B3-4B092F15F8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D6FF17-BF4B-8E6C-3500-E17F554F1028}"/>
              </a:ext>
            </a:extLst>
          </p:cNvPr>
          <p:cNvSpPr txBox="1"/>
          <p:nvPr/>
        </p:nvSpPr>
        <p:spPr>
          <a:xfrm>
            <a:off x="696557" y="2321004"/>
            <a:ext cx="77508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この問題は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難しい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その教科書の中で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3 This problem is the most difficult in the textbook.">
            <a:hlinkClick r:id="" action="ppaction://media"/>
            <a:extLst>
              <a:ext uri="{FF2B5EF4-FFF2-40B4-BE49-F238E27FC236}">
                <a16:creationId xmlns:a16="http://schemas.microsoft.com/office/drawing/2014/main" id="{DB64C48B-9D43-8214-9D7F-D4641D7C66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489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7665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6B88F-C11F-207D-54ED-7B795E580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1B278F6-FB28-38A1-7CF6-F0D86E7948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853" b="25326"/>
          <a:stretch>
            <a:fillRect/>
          </a:stretch>
        </p:blipFill>
        <p:spPr>
          <a:xfrm>
            <a:off x="245278" y="958716"/>
            <a:ext cx="8586000" cy="7620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8630303-820F-DA25-B561-C97826C08CD2}"/>
              </a:ext>
            </a:extLst>
          </p:cNvPr>
          <p:cNvSpPr/>
          <p:nvPr/>
        </p:nvSpPr>
        <p:spPr>
          <a:xfrm>
            <a:off x="0" y="3089488"/>
            <a:ext cx="9144000" cy="3768512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555B30-EBB0-1FC8-954D-7EF72564F85D}"/>
              </a:ext>
            </a:extLst>
          </p:cNvPr>
          <p:cNvSpPr txBox="1"/>
          <p:nvPr/>
        </p:nvSpPr>
        <p:spPr>
          <a:xfrm>
            <a:off x="537493" y="3338138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Bob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tall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つ目の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は副詞で、「同じくらい」という意味をもち、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形容詞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tall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を修飾し、どのくらい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tall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かを説明しています。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as Jack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「ジャックと同じくらい」という意味をもちます。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45DE175-BEBF-F2CD-2D6C-76033A68B1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9365B1-E15D-D541-2C2B-AED17DEAF804}"/>
              </a:ext>
            </a:extLst>
          </p:cNvPr>
          <p:cNvSpPr txBox="1"/>
          <p:nvPr/>
        </p:nvSpPr>
        <p:spPr>
          <a:xfrm>
            <a:off x="1032444" y="1772487"/>
            <a:ext cx="43523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ボブはジャックと同じくらいの背の高さです。</a:t>
            </a:r>
          </a:p>
        </p:txBody>
      </p:sp>
    </p:spTree>
    <p:extLst>
      <p:ext uri="{BB962C8B-B14F-4D97-AF65-F5344CB8AC3E}">
        <p14:creationId xmlns:p14="http://schemas.microsoft.com/office/powerpoint/2010/main" val="2630382859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E9C8C-0AE6-8B38-44E2-51757A0A9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CCA4859-9A68-00FD-FC30-7065E2ABB57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45EBA8-4BEA-E8CD-50F4-7DAF5B70015A}"/>
              </a:ext>
            </a:extLst>
          </p:cNvPr>
          <p:cNvSpPr txBox="1"/>
          <p:nvPr/>
        </p:nvSpPr>
        <p:spPr>
          <a:xfrm>
            <a:off x="1002476" y="4636321"/>
            <a:ext cx="713904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Jack.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BA2832-287E-9D31-95F1-B1E0562DD4EE}"/>
              </a:ext>
            </a:extLst>
          </p:cNvPr>
          <p:cNvSpPr txBox="1"/>
          <p:nvPr/>
        </p:nvSpPr>
        <p:spPr>
          <a:xfrm>
            <a:off x="328107" y="690490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ボブは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同じくらいの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背の高さ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Bob is as tall as Jack.">
            <a:hlinkClick r:id="" action="ppaction://media"/>
            <a:extLst>
              <a:ext uri="{FF2B5EF4-FFF2-40B4-BE49-F238E27FC236}">
                <a16:creationId xmlns:a16="http://schemas.microsoft.com/office/drawing/2014/main" id="{92048212-D655-F9BE-D82B-0B5469D07B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1828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171B0-12D1-48A9-5432-F1334DCE1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E5CE9A3-0908-92B3-9A50-B3B5C7F13A4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DAAE89-ED71-D34B-21B3-4E3F3D0ADCF8}"/>
              </a:ext>
            </a:extLst>
          </p:cNvPr>
          <p:cNvSpPr txBox="1"/>
          <p:nvPr/>
        </p:nvSpPr>
        <p:spPr>
          <a:xfrm>
            <a:off x="1571120" y="2409490"/>
            <a:ext cx="600176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Jack.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1 Bob is as tall as Jack.">
            <a:hlinkClick r:id="" action="ppaction://media"/>
            <a:extLst>
              <a:ext uri="{FF2B5EF4-FFF2-40B4-BE49-F238E27FC236}">
                <a16:creationId xmlns:a16="http://schemas.microsoft.com/office/drawing/2014/main" id="{40B77969-72A2-878A-9CA9-5C65253614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151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C2BE6-8C95-13AB-E63B-0441133AA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4D4123F-4205-9FA1-FDB9-109306FAFA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DA6B3A-D4E5-3AE6-F521-31EA3066C73A}"/>
              </a:ext>
            </a:extLst>
          </p:cNvPr>
          <p:cNvSpPr txBox="1"/>
          <p:nvPr/>
        </p:nvSpPr>
        <p:spPr>
          <a:xfrm>
            <a:off x="328108" y="2321004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ボブは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同じくらいの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背の高さ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Bob is as tall as Jack.">
            <a:hlinkClick r:id="" action="ppaction://media"/>
            <a:extLst>
              <a:ext uri="{FF2B5EF4-FFF2-40B4-BE49-F238E27FC236}">
                <a16:creationId xmlns:a16="http://schemas.microsoft.com/office/drawing/2014/main" id="{FE716916-3C7A-67A9-30AD-9B7FC53C39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0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01643-F497-6946-87DE-178C2D64D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57AF8C-17EA-3B83-4562-BE35F31BBA6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58C97B-F0BE-5173-67ED-9C213ED9CBA2}"/>
              </a:ext>
            </a:extLst>
          </p:cNvPr>
          <p:cNvSpPr txBox="1"/>
          <p:nvPr/>
        </p:nvSpPr>
        <p:spPr>
          <a:xfrm>
            <a:off x="1002476" y="4636321"/>
            <a:ext cx="713904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Jack.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62AC04-A3A8-B24B-023B-F651B0E79E70}"/>
              </a:ext>
            </a:extLst>
          </p:cNvPr>
          <p:cNvSpPr txBox="1"/>
          <p:nvPr/>
        </p:nvSpPr>
        <p:spPr>
          <a:xfrm>
            <a:off x="1578683" y="690490"/>
            <a:ext cx="59866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ボブは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同じ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Bob is as old as Jack.">
            <a:hlinkClick r:id="" action="ppaction://media"/>
            <a:extLst>
              <a:ext uri="{FF2B5EF4-FFF2-40B4-BE49-F238E27FC236}">
                <a16:creationId xmlns:a16="http://schemas.microsoft.com/office/drawing/2014/main" id="{B701830D-AAC5-3E97-F3BC-8024BC8828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641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7253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30E89-DAC5-F527-7DED-E08D5162C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B57B90-DC96-C88F-054F-ED03BC26AF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456D86-8DBF-66C2-F752-8BB94E76DB0D}"/>
              </a:ext>
            </a:extLst>
          </p:cNvPr>
          <p:cNvSpPr txBox="1"/>
          <p:nvPr/>
        </p:nvSpPr>
        <p:spPr>
          <a:xfrm>
            <a:off x="0" y="2917321"/>
            <a:ext cx="914400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Jack.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2 Bob is as old as Jack.">
            <a:hlinkClick r:id="" action="ppaction://media"/>
            <a:extLst>
              <a:ext uri="{FF2B5EF4-FFF2-40B4-BE49-F238E27FC236}">
                <a16:creationId xmlns:a16="http://schemas.microsoft.com/office/drawing/2014/main" id="{7BFF372C-58F8-93E9-4893-9B42AFBF58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641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6006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36BDE-C103-87A6-6760-A511FF77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B0C98D-B1E2-7366-DE19-05A2DBB6D0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200B72-37CD-C595-4FB3-DB3DB02B4A68}"/>
              </a:ext>
            </a:extLst>
          </p:cNvPr>
          <p:cNvSpPr txBox="1"/>
          <p:nvPr/>
        </p:nvSpPr>
        <p:spPr>
          <a:xfrm>
            <a:off x="1578684" y="2321004"/>
            <a:ext cx="59866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ボブは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同じ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2 Bob is as old as Jack.">
            <a:hlinkClick r:id="" action="ppaction://media"/>
            <a:extLst>
              <a:ext uri="{FF2B5EF4-FFF2-40B4-BE49-F238E27FC236}">
                <a16:creationId xmlns:a16="http://schemas.microsoft.com/office/drawing/2014/main" id="{F018A9A2-FFFC-03E3-E1F3-5A61351378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641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087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0EE66-352B-9E69-7EB7-E79E764B5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598433-45F8-C51F-28D7-8F02B127C44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FF1508-91DB-9678-1B01-72BFC37261D6}"/>
              </a:ext>
            </a:extLst>
          </p:cNvPr>
          <p:cNvSpPr txBox="1"/>
          <p:nvPr/>
        </p:nvSpPr>
        <p:spPr>
          <a:xfrm>
            <a:off x="2063280" y="4128490"/>
            <a:ext cx="522720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 run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Jack.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0EFEB4-E5E2-5525-CC66-C03FA9F12F82}"/>
              </a:ext>
            </a:extLst>
          </p:cNvPr>
          <p:cNvSpPr txBox="1"/>
          <p:nvPr/>
        </p:nvSpPr>
        <p:spPr>
          <a:xfrm>
            <a:off x="328106" y="690490"/>
            <a:ext cx="86975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走ることができます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同じくらい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速く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3 Bob can run as fast  as Jack.">
            <a:hlinkClick r:id="" action="ppaction://media"/>
            <a:extLst>
              <a:ext uri="{FF2B5EF4-FFF2-40B4-BE49-F238E27FC236}">
                <a16:creationId xmlns:a16="http://schemas.microsoft.com/office/drawing/2014/main" id="{A1281D61-B33D-BA47-5AB4-36BC4B4E75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958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713AC-5714-1DD5-2D3D-8540BBB58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ADD26E6-0415-EDE7-B905-1649C91ACA1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4F73D90-E928-2965-C77D-5C8297069398}"/>
              </a:ext>
            </a:extLst>
          </p:cNvPr>
          <p:cNvSpPr txBox="1"/>
          <p:nvPr/>
        </p:nvSpPr>
        <p:spPr>
          <a:xfrm>
            <a:off x="1252172" y="2409490"/>
            <a:ext cx="66396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Jack.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3 Bob can run as fast  as Jack.">
            <a:hlinkClick r:id="" action="ppaction://media"/>
            <a:extLst>
              <a:ext uri="{FF2B5EF4-FFF2-40B4-BE49-F238E27FC236}">
                <a16:creationId xmlns:a16="http://schemas.microsoft.com/office/drawing/2014/main" id="{6A91B4BD-ADA0-77F6-889B-25DB5B9054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3815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E8CFB-2755-7F22-0A4F-8CDDA2240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90E966-565F-88A4-F3A6-9FA270FA68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D48021-5B83-6D1F-536F-C77D4335B947}"/>
              </a:ext>
            </a:extLst>
          </p:cNvPr>
          <p:cNvSpPr txBox="1"/>
          <p:nvPr/>
        </p:nvSpPr>
        <p:spPr>
          <a:xfrm>
            <a:off x="223220" y="2321004"/>
            <a:ext cx="86975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ボブは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走ることができます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同じくらい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速く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ジャックと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3 Bob can run as fast  as Jack.">
            <a:hlinkClick r:id="" action="ppaction://media"/>
            <a:extLst>
              <a:ext uri="{FF2B5EF4-FFF2-40B4-BE49-F238E27FC236}">
                <a16:creationId xmlns:a16="http://schemas.microsoft.com/office/drawing/2014/main" id="{CC1B4317-42E7-1D39-EEC6-EB9BA22ED5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118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04A3F-E037-AABD-ED00-2266C6A35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57566D2-360B-8A12-9E90-1583251346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7047" b="7395"/>
          <a:stretch>
            <a:fillRect/>
          </a:stretch>
        </p:blipFill>
        <p:spPr>
          <a:xfrm>
            <a:off x="245278" y="946016"/>
            <a:ext cx="8586000" cy="7493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57F716-151C-56B1-5D44-05D96A9C6FDF}"/>
              </a:ext>
            </a:extLst>
          </p:cNvPr>
          <p:cNvSpPr/>
          <p:nvPr/>
        </p:nvSpPr>
        <p:spPr>
          <a:xfrm>
            <a:off x="0" y="2933700"/>
            <a:ext cx="9144000" cy="39243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C2A136-5F4C-D2C3-03C6-C4169BDC55CF}"/>
              </a:ext>
            </a:extLst>
          </p:cNvPr>
          <p:cNvSpPr txBox="1"/>
          <p:nvPr/>
        </p:nvSpPr>
        <p:spPr>
          <a:xfrm>
            <a:off x="537493" y="3098774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bike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not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つ目の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は副詞で、「同じくらい」という意味をもち、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形容詞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を修飾し、どのくらい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かを説明しています。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as yours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「あなたの（自転車）と同じくらい」という意味をもちます。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yours = your bike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（所有代名詞）です。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4DEC0A8-FE0F-C102-C8A4-0BA7A685D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843A29-6875-A80B-2D99-2AF353F7B89C}"/>
              </a:ext>
            </a:extLst>
          </p:cNvPr>
          <p:cNvSpPr txBox="1"/>
          <p:nvPr/>
        </p:nvSpPr>
        <p:spPr>
          <a:xfrm>
            <a:off x="1032444" y="1684681"/>
            <a:ext cx="45809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私の自転車はあなたのほど新しくありません。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695444286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A3DC2-EE3C-0A31-4C85-65205A867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C78C83B-C468-AC24-79DB-878B27B4F4BC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021108-7AC3-5189-E003-CA7E509008E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D758849-3BA5-6827-4DFA-C1A252BCF78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06EA5B-F902-AADF-9BA1-DF640747BAB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7F53AD9-2064-9536-D847-AEF095F88EC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73808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554F5-AE26-7FCE-02A2-A35B2CF43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88651B-C03D-46B3-AACF-A47199D7B66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71205D4-5F7F-1434-9F90-6F840BDE5B0B}"/>
              </a:ext>
            </a:extLst>
          </p:cNvPr>
          <p:cNvSpPr txBox="1"/>
          <p:nvPr/>
        </p:nvSpPr>
        <p:spPr>
          <a:xfrm>
            <a:off x="1002475" y="4128490"/>
            <a:ext cx="71390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yours.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F0A0A3-32C6-2E3D-72AE-A4AA4BAB7B5A}"/>
              </a:ext>
            </a:extLst>
          </p:cNvPr>
          <p:cNvSpPr txBox="1"/>
          <p:nvPr/>
        </p:nvSpPr>
        <p:spPr>
          <a:xfrm>
            <a:off x="1634767" y="114012"/>
            <a:ext cx="58744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私の自転車は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新しく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あなたのものほど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1 My bike is not as new as yours.">
            <a:hlinkClick r:id="" action="ppaction://media"/>
            <a:extLst>
              <a:ext uri="{FF2B5EF4-FFF2-40B4-BE49-F238E27FC236}">
                <a16:creationId xmlns:a16="http://schemas.microsoft.com/office/drawing/2014/main" id="{CB116C43-07A8-A101-AD1D-CEDC214A84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8388" y="1573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357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6E3C8-9C29-C082-CEFB-F1ADC9F3D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664359-AE9F-336B-AAC3-4A77C6EFBC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DB3AB8-0485-6B58-F0C2-CD398EAACACF}"/>
              </a:ext>
            </a:extLst>
          </p:cNvPr>
          <p:cNvSpPr txBox="1"/>
          <p:nvPr/>
        </p:nvSpPr>
        <p:spPr>
          <a:xfrm>
            <a:off x="248433" y="2409490"/>
            <a:ext cx="86471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yours.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1 My bike is not as new as yours.">
            <a:hlinkClick r:id="" action="ppaction://media"/>
            <a:extLst>
              <a:ext uri="{FF2B5EF4-FFF2-40B4-BE49-F238E27FC236}">
                <a16:creationId xmlns:a16="http://schemas.microsoft.com/office/drawing/2014/main" id="{6713A2A2-1EA5-A110-33D1-99FE032875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8388" y="1573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768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F5FF1-8A15-85BB-481A-57B798040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486344-C959-B8AC-9EC8-539CE40DD2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B1385D-461A-5818-FCD1-937A405E6F88}"/>
              </a:ext>
            </a:extLst>
          </p:cNvPr>
          <p:cNvSpPr txBox="1"/>
          <p:nvPr/>
        </p:nvSpPr>
        <p:spPr>
          <a:xfrm>
            <a:off x="1634769" y="1767006"/>
            <a:ext cx="58744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私の自転車は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新しく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あなたのものほど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4-1 My bike is not as new as yours.">
            <a:hlinkClick r:id="" action="ppaction://media"/>
            <a:extLst>
              <a:ext uri="{FF2B5EF4-FFF2-40B4-BE49-F238E27FC236}">
                <a16:creationId xmlns:a16="http://schemas.microsoft.com/office/drawing/2014/main" id="{A2E7F87E-A92E-28C1-5A10-95FAAA252E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8388" y="1573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777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A4F6E-4EBE-366D-2148-5B7A999D0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A7BC83A-8774-3271-AFF3-4A79D178231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8B4BAF-FDF1-9E5D-023B-F588DE300C86}"/>
              </a:ext>
            </a:extLst>
          </p:cNvPr>
          <p:cNvSpPr txBox="1"/>
          <p:nvPr/>
        </p:nvSpPr>
        <p:spPr>
          <a:xfrm>
            <a:off x="633356" y="4128490"/>
            <a:ext cx="787728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more useful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that 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4EC5EF-3635-7B57-9B89-CC8152A7E4AE}"/>
              </a:ext>
            </a:extLst>
          </p:cNvPr>
          <p:cNvSpPr txBox="1"/>
          <p:nvPr/>
        </p:nvSpPr>
        <p:spPr>
          <a:xfrm>
            <a:off x="328108" y="690490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より役に立ち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あの本より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This book is more useful than that one.">
            <a:hlinkClick r:id="" action="ppaction://media"/>
            <a:extLst>
              <a:ext uri="{FF2B5EF4-FFF2-40B4-BE49-F238E27FC236}">
                <a16:creationId xmlns:a16="http://schemas.microsoft.com/office/drawing/2014/main" id="{4C5690AD-ABEE-EA26-A896-BE7CE3D409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27188" y="465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2586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A8C28-4A72-9AF4-A6A4-D2AE617B7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D3A04D-4F7A-A825-7D25-68364365E6D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DD8FD1-F673-BAFD-0F5C-596FB5986871}"/>
              </a:ext>
            </a:extLst>
          </p:cNvPr>
          <p:cNvSpPr txBox="1"/>
          <p:nvPr/>
        </p:nvSpPr>
        <p:spPr>
          <a:xfrm>
            <a:off x="678735" y="4128490"/>
            <a:ext cx="778652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house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large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yours.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586E105-9E5C-D529-DE38-A06FB0A36021}"/>
              </a:ext>
            </a:extLst>
          </p:cNvPr>
          <p:cNvSpPr txBox="1"/>
          <p:nvPr/>
        </p:nvSpPr>
        <p:spPr>
          <a:xfrm>
            <a:off x="462576" y="690490"/>
            <a:ext cx="82188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私の家は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大きく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あなたのものほど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My house is not as large as yours.">
            <a:hlinkClick r:id="" action="ppaction://media"/>
            <a:extLst>
              <a:ext uri="{FF2B5EF4-FFF2-40B4-BE49-F238E27FC236}">
                <a16:creationId xmlns:a16="http://schemas.microsoft.com/office/drawing/2014/main" id="{48625AEE-87F4-62F3-86D1-85F4731CB6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2988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6382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BD610-4B65-0DA7-5CA7-E3C5F5AC7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22012A-0F96-00FD-5AB6-DFA7CD45D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18C4B5-B43D-47A4-6D1D-64202F4CCAF3}"/>
              </a:ext>
            </a:extLst>
          </p:cNvPr>
          <p:cNvSpPr txBox="1"/>
          <p:nvPr/>
        </p:nvSpPr>
        <p:spPr>
          <a:xfrm>
            <a:off x="753539" y="2409490"/>
            <a:ext cx="76369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house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[y----].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2 My house is not as large as yours.">
            <a:hlinkClick r:id="" action="ppaction://media"/>
            <a:extLst>
              <a:ext uri="{FF2B5EF4-FFF2-40B4-BE49-F238E27FC236}">
                <a16:creationId xmlns:a16="http://schemas.microsoft.com/office/drawing/2014/main" id="{FF21CAC9-2179-1C23-10E2-1E52D16BE3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2988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1178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DE652-B174-ADA5-2B34-B514D35E4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43C68D-6718-4AAA-CE05-A78A7F6C481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BD8F811-170C-6F06-A7EA-77FF618685D2}"/>
              </a:ext>
            </a:extLst>
          </p:cNvPr>
          <p:cNvSpPr txBox="1"/>
          <p:nvPr/>
        </p:nvSpPr>
        <p:spPr>
          <a:xfrm>
            <a:off x="462579" y="2321004"/>
            <a:ext cx="82188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私の家は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大きく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あなたのものほど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My house is not as large as yours.">
            <a:hlinkClick r:id="" action="ppaction://media"/>
            <a:extLst>
              <a:ext uri="{FF2B5EF4-FFF2-40B4-BE49-F238E27FC236}">
                <a16:creationId xmlns:a16="http://schemas.microsoft.com/office/drawing/2014/main" id="{DB5C1E58-64B0-06A9-0786-AB2901C5A9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2988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7685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A699B-2FFD-26D8-6C34-64C3BA20A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75A8BE-B757-F011-4BF4-FCB6ED7AEDF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0A0DB2-9C04-C748-65DB-7291EFF0663D}"/>
              </a:ext>
            </a:extLst>
          </p:cNvPr>
          <p:cNvSpPr txBox="1"/>
          <p:nvPr/>
        </p:nvSpPr>
        <p:spPr>
          <a:xfrm>
            <a:off x="1252171" y="4128490"/>
            <a:ext cx="66396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doesn’t get up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early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Yumi.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7F2C76E-5CE6-4FEE-809B-FD1627688812}"/>
              </a:ext>
            </a:extLst>
          </p:cNvPr>
          <p:cNvSpPr txBox="1"/>
          <p:nvPr/>
        </p:nvSpPr>
        <p:spPr>
          <a:xfrm>
            <a:off x="1090808" y="690490"/>
            <a:ext cx="69623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メアリーは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早く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ユミほど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3 Mary doesn’t get up as early as Yumi.">
            <a:hlinkClick r:id="" action="ppaction://media"/>
            <a:extLst>
              <a:ext uri="{FF2B5EF4-FFF2-40B4-BE49-F238E27FC236}">
                <a16:creationId xmlns:a16="http://schemas.microsoft.com/office/drawing/2014/main" id="{4145F160-B9C1-C0BC-D520-83249DF13F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557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992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9925B-14E3-3D98-22E9-74593CB80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1D457E-02E4-62FE-2627-1BA1549945B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F85D34-8F1E-9BA4-09D0-98A34C999796}"/>
              </a:ext>
            </a:extLst>
          </p:cNvPr>
          <p:cNvSpPr txBox="1"/>
          <p:nvPr/>
        </p:nvSpPr>
        <p:spPr>
          <a:xfrm>
            <a:off x="663737" y="2409490"/>
            <a:ext cx="78165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Yumi.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3 Mary doesn’t get up as early as Yumi.">
            <a:hlinkClick r:id="" action="ppaction://media"/>
            <a:extLst>
              <a:ext uri="{FF2B5EF4-FFF2-40B4-BE49-F238E27FC236}">
                <a16:creationId xmlns:a16="http://schemas.microsoft.com/office/drawing/2014/main" id="{EA65E568-B1F7-5649-A31E-978C41DB49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557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785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AD9E7-FDA2-ED6D-9905-5563B30E7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72AAEA-8525-7359-3B31-0874C7997FC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FB0E692-95D3-D426-1B08-56E1EF2B4F3D}"/>
              </a:ext>
            </a:extLst>
          </p:cNvPr>
          <p:cNvSpPr txBox="1"/>
          <p:nvPr/>
        </p:nvSpPr>
        <p:spPr>
          <a:xfrm>
            <a:off x="1090808" y="2321004"/>
            <a:ext cx="69623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メアリーは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早く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ユミほど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3 Mary doesn’t get up as early as Yumi.">
            <a:hlinkClick r:id="" action="ppaction://media"/>
            <a:extLst>
              <a:ext uri="{FF2B5EF4-FFF2-40B4-BE49-F238E27FC236}">
                <a16:creationId xmlns:a16="http://schemas.microsoft.com/office/drawing/2014/main" id="{23B1E8EF-89CF-24E9-CF92-C24361ABDA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557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89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D85FD-6013-411E-4088-68C23663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7C214D-3F2D-B0DE-8771-4D3EF042147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7C5CB4-4687-0B11-6AB1-2C01E8134687}"/>
              </a:ext>
            </a:extLst>
          </p:cNvPr>
          <p:cNvSpPr txBox="1"/>
          <p:nvPr/>
        </p:nvSpPr>
        <p:spPr>
          <a:xfrm>
            <a:off x="725804" y="2409490"/>
            <a:ext cx="769239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[u-----]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that 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1 This book is more useful than that one.">
            <a:hlinkClick r:id="" action="ppaction://media"/>
            <a:extLst>
              <a:ext uri="{FF2B5EF4-FFF2-40B4-BE49-F238E27FC236}">
                <a16:creationId xmlns:a16="http://schemas.microsoft.com/office/drawing/2014/main" id="{165F546F-1BC6-E2E5-52BF-A1FA5288AD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27188" y="465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166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7DF47-6B77-D7F0-96A1-33012F174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1EA535-71D2-7932-80D5-5757AEB014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8A2BD4F-7B7D-5DD4-E5F2-4ADF077FD281}"/>
              </a:ext>
            </a:extLst>
          </p:cNvPr>
          <p:cNvSpPr txBox="1"/>
          <p:nvPr/>
        </p:nvSpPr>
        <p:spPr>
          <a:xfrm>
            <a:off x="328108" y="2321004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より役に立ち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あの本より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This book is more useful than that one.">
            <a:hlinkClick r:id="" action="ppaction://media"/>
            <a:extLst>
              <a:ext uri="{FF2B5EF4-FFF2-40B4-BE49-F238E27FC236}">
                <a16:creationId xmlns:a16="http://schemas.microsoft.com/office/drawing/2014/main" id="{3D50DBF2-7BAB-C1CB-32FC-18B4DD7645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27188" y="465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12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0326B-4898-E6BC-B3EC-8DB481C1B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765AAB-564E-E975-1F63-3906DB89CB1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A02DD8-95F5-F185-4C09-CE120CCD0599}"/>
              </a:ext>
            </a:extLst>
          </p:cNvPr>
          <p:cNvSpPr txBox="1"/>
          <p:nvPr/>
        </p:nvSpPr>
        <p:spPr>
          <a:xfrm>
            <a:off x="493507" y="4128490"/>
            <a:ext cx="815698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more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important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that 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5BAAEA-3789-583C-0E86-5127544BF2E5}"/>
              </a:ext>
            </a:extLst>
          </p:cNvPr>
          <p:cNvSpPr txBox="1"/>
          <p:nvPr/>
        </p:nvSpPr>
        <p:spPr>
          <a:xfrm>
            <a:off x="987014" y="690490"/>
            <a:ext cx="71699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重要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あの本より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This book is more important than that one.">
            <a:hlinkClick r:id="" action="ppaction://media"/>
            <a:extLst>
              <a:ext uri="{FF2B5EF4-FFF2-40B4-BE49-F238E27FC236}">
                <a16:creationId xmlns:a16="http://schemas.microsoft.com/office/drawing/2014/main" id="{35AEF6C2-7DEB-7D76-7B33-7B1EECA355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63663" y="455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837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97D52-B5F8-5112-8B48-1900747F5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00D8F02-18C7-53CA-A22E-ECFF70F344B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F4F6521-567B-ECE4-219C-F8A7F296656D}"/>
              </a:ext>
            </a:extLst>
          </p:cNvPr>
          <p:cNvSpPr txBox="1"/>
          <p:nvPr/>
        </p:nvSpPr>
        <p:spPr>
          <a:xfrm>
            <a:off x="313771" y="2409490"/>
            <a:ext cx="851645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that [o--].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2 This book is more important than that one.">
            <a:hlinkClick r:id="" action="ppaction://media"/>
            <a:extLst>
              <a:ext uri="{FF2B5EF4-FFF2-40B4-BE49-F238E27FC236}">
                <a16:creationId xmlns:a16="http://schemas.microsoft.com/office/drawing/2014/main" id="{9BF33828-FF02-8AE3-5FBC-D726B834F1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63663" y="455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4536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821B9-1CDC-5BA5-B152-3C9C11FE4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0E82E0-BC34-D264-5751-36C966D284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2DA62D6-92E3-9BF3-D4FA-67C947100D20}"/>
              </a:ext>
            </a:extLst>
          </p:cNvPr>
          <p:cNvSpPr txBox="1"/>
          <p:nvPr/>
        </p:nvSpPr>
        <p:spPr>
          <a:xfrm>
            <a:off x="987014" y="2321004"/>
            <a:ext cx="71699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重要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あの本より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This book is more important than that one.">
            <a:hlinkClick r:id="" action="ppaction://media"/>
            <a:extLst>
              <a:ext uri="{FF2B5EF4-FFF2-40B4-BE49-F238E27FC236}">
                <a16:creationId xmlns:a16="http://schemas.microsoft.com/office/drawing/2014/main" id="{069856E9-E41E-6E03-EFEC-0F18955324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63663" y="455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373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16487</TotalTime>
  <Words>1087</Words>
  <Application>Microsoft Office PowerPoint</Application>
  <PresentationFormat>画面に合わせる (4:3)</PresentationFormat>
  <Paragraphs>156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2092</cp:revision>
  <cp:lastPrinted>2016-06-23T16:36:17Z</cp:lastPrinted>
  <dcterms:created xsi:type="dcterms:W3CDTF">2016-05-30T03:13:09Z</dcterms:created>
  <dcterms:modified xsi:type="dcterms:W3CDTF">2025-12-24T06:55:10Z</dcterms:modified>
</cp:coreProperties>
</file>