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4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EC594230-CEAD-066B-8F58-CBEB124AC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比較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 Box 40">
            <a:extLst>
              <a:ext uri="{FF2B5EF4-FFF2-40B4-BE49-F238E27FC236}">
                <a16:creationId xmlns:a16="http://schemas.microsoft.com/office/drawing/2014/main" id="{42A7995A-E109-9A20-FC3C-0BAB668DC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比較級・最上級②、原級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15 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人より多くの生徒が自由時間に音楽を聞きます」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6_05_reading_s1_1">
            <a:hlinkClick r:id="" action="ppaction://media"/>
            <a:extLst>
              <a:ext uri="{FF2B5EF4-FFF2-40B4-BE49-F238E27FC236}">
                <a16:creationId xmlns:a16="http://schemas.microsoft.com/office/drawing/2014/main" id="{83FBB24A-2FFF-D76A-69FD-F79DA72BB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44175" y="3711575"/>
            <a:ext cx="406400" cy="406400"/>
          </a:xfrm>
          <a:prstGeom prst="rect">
            <a:avLst/>
          </a:prstGeom>
        </p:spPr>
      </p:pic>
      <p:pic>
        <p:nvPicPr>
          <p:cNvPr id="8" name="AS_G2_16_06_reading_s1_2">
            <a:hlinkClick r:id="" action="ppaction://media"/>
            <a:extLst>
              <a:ext uri="{FF2B5EF4-FFF2-40B4-BE49-F238E27FC236}">
                <a16:creationId xmlns:a16="http://schemas.microsoft.com/office/drawing/2014/main" id="{EEF966C0-5747-8CE8-2C06-1E8A5C21DE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3343" y="3711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1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1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B79F2C3-AC10-4C97-F6D6-2E4C77AA2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49705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046012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A2DE11F4-C8DE-2938-3367-6FB4B1399614}"/>
              </a:ext>
            </a:extLst>
          </p:cNvPr>
          <p:cNvCxnSpPr/>
          <p:nvPr/>
        </p:nvCxnSpPr>
        <p:spPr>
          <a:xfrm flipH="1">
            <a:off x="3722537" y="13652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3EF7CBF9-0113-1FA6-B04E-27826675E54A}"/>
              </a:ext>
            </a:extLst>
          </p:cNvPr>
          <p:cNvCxnSpPr/>
          <p:nvPr/>
        </p:nvCxnSpPr>
        <p:spPr>
          <a:xfrm flipH="1">
            <a:off x="6417032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8EF99C5F-707D-132E-7C79-41B6DAB80727}"/>
              </a:ext>
            </a:extLst>
          </p:cNvPr>
          <p:cNvCxnSpPr/>
          <p:nvPr/>
        </p:nvCxnSpPr>
        <p:spPr>
          <a:xfrm flipH="1">
            <a:off x="7257062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8DD8FA12-A7AD-4043-C015-AE397A64FC6F}"/>
              </a:ext>
            </a:extLst>
          </p:cNvPr>
          <p:cNvCxnSpPr/>
          <p:nvPr/>
        </p:nvCxnSpPr>
        <p:spPr>
          <a:xfrm flipH="1">
            <a:off x="987873" y="19748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11FF8593-A69F-6A85-126B-8E37ACC6A0D3}"/>
              </a:ext>
            </a:extLst>
          </p:cNvPr>
          <p:cNvCxnSpPr/>
          <p:nvPr/>
        </p:nvCxnSpPr>
        <p:spPr>
          <a:xfrm flipH="1">
            <a:off x="2378523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EE5399A8-0AAD-9FE2-83EF-88EA43713FF1}"/>
              </a:ext>
            </a:extLst>
          </p:cNvPr>
          <p:cNvCxnSpPr/>
          <p:nvPr/>
        </p:nvCxnSpPr>
        <p:spPr>
          <a:xfrm flipH="1">
            <a:off x="3473898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2725B59F-35CC-C926-2C12-A0C005909C9D}"/>
              </a:ext>
            </a:extLst>
          </p:cNvPr>
          <p:cNvCxnSpPr/>
          <p:nvPr/>
        </p:nvCxnSpPr>
        <p:spPr>
          <a:xfrm flipH="1">
            <a:off x="5788473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8A5499CC-8792-5294-6DED-FC9BEBD3646C}"/>
              </a:ext>
            </a:extLst>
          </p:cNvPr>
          <p:cNvCxnSpPr/>
          <p:nvPr/>
        </p:nvCxnSpPr>
        <p:spPr>
          <a:xfrm flipH="1">
            <a:off x="7588698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0B28663B-929A-BA7E-A0B0-13DC3D72CF8A}"/>
              </a:ext>
            </a:extLst>
          </p:cNvPr>
          <p:cNvCxnSpPr/>
          <p:nvPr/>
        </p:nvCxnSpPr>
        <p:spPr>
          <a:xfrm flipH="1">
            <a:off x="8803587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7C0E215A-CD89-D9EA-3BB2-3E0C22CA0CBB}"/>
              </a:ext>
            </a:extLst>
          </p:cNvPr>
          <p:cNvCxnSpPr/>
          <p:nvPr/>
        </p:nvCxnSpPr>
        <p:spPr>
          <a:xfrm flipH="1">
            <a:off x="3250512" y="2613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28A6DE94-C855-E107-A2FF-31D89656CA0E}"/>
              </a:ext>
            </a:extLst>
          </p:cNvPr>
          <p:cNvCxnSpPr/>
          <p:nvPr/>
        </p:nvCxnSpPr>
        <p:spPr>
          <a:xfrm flipH="1">
            <a:off x="4000597" y="26130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B115BAE0-9F12-8E0A-BFB2-27F98866739A}"/>
              </a:ext>
            </a:extLst>
          </p:cNvPr>
          <p:cNvCxnSpPr/>
          <p:nvPr/>
        </p:nvCxnSpPr>
        <p:spPr>
          <a:xfrm flipH="1">
            <a:off x="5694708" y="26130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1C9B2651-8AB3-5FBF-D56A-D023848E0324}"/>
              </a:ext>
            </a:extLst>
          </p:cNvPr>
          <p:cNvCxnSpPr/>
          <p:nvPr/>
        </p:nvCxnSpPr>
        <p:spPr>
          <a:xfrm flipH="1">
            <a:off x="7654958" y="26130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92928CDD-F919-A1BA-9B04-99B877D34082}"/>
              </a:ext>
            </a:extLst>
          </p:cNvPr>
          <p:cNvCxnSpPr/>
          <p:nvPr/>
        </p:nvCxnSpPr>
        <p:spPr>
          <a:xfrm flipH="1">
            <a:off x="1520858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C89D0A44-0D9C-B571-B07E-D64F5CA97770}"/>
              </a:ext>
            </a:extLst>
          </p:cNvPr>
          <p:cNvCxnSpPr/>
          <p:nvPr/>
        </p:nvCxnSpPr>
        <p:spPr>
          <a:xfrm flipH="1">
            <a:off x="3590016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09EAB8C0-A144-A50F-0AC8-FB70B8490B0E}"/>
              </a:ext>
            </a:extLst>
          </p:cNvPr>
          <p:cNvCxnSpPr/>
          <p:nvPr/>
        </p:nvCxnSpPr>
        <p:spPr>
          <a:xfrm flipH="1">
            <a:off x="6933291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63AEB77F-84B1-E51C-527C-4342836EFF55}"/>
              </a:ext>
            </a:extLst>
          </p:cNvPr>
          <p:cNvCxnSpPr/>
          <p:nvPr/>
        </p:nvCxnSpPr>
        <p:spPr>
          <a:xfrm flipH="1">
            <a:off x="979751" y="3803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8411771B-1BB2-1F9D-0C76-54E13125A186}"/>
              </a:ext>
            </a:extLst>
          </p:cNvPr>
          <p:cNvCxnSpPr/>
          <p:nvPr/>
        </p:nvCxnSpPr>
        <p:spPr>
          <a:xfrm flipH="1">
            <a:off x="4426812" y="3803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FEAC8C94-2127-7897-7294-F057029D338E}"/>
              </a:ext>
            </a:extLst>
          </p:cNvPr>
          <p:cNvCxnSpPr/>
          <p:nvPr/>
        </p:nvCxnSpPr>
        <p:spPr>
          <a:xfrm flipH="1">
            <a:off x="7899720" y="38037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F64E7047-382F-1EEA-7A9B-288E02B18693}"/>
              </a:ext>
            </a:extLst>
          </p:cNvPr>
          <p:cNvCxnSpPr/>
          <p:nvPr/>
        </p:nvCxnSpPr>
        <p:spPr>
          <a:xfrm flipH="1">
            <a:off x="8780254" y="38037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AF5FE614-1FA4-6DB3-D81C-905AE487FD7D}"/>
              </a:ext>
            </a:extLst>
          </p:cNvPr>
          <p:cNvCxnSpPr/>
          <p:nvPr/>
        </p:nvCxnSpPr>
        <p:spPr>
          <a:xfrm flipH="1">
            <a:off x="2750929" y="44514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750CDD8B-E797-96C7-58B4-9F3DF7250FF5}"/>
              </a:ext>
            </a:extLst>
          </p:cNvPr>
          <p:cNvCxnSpPr/>
          <p:nvPr/>
        </p:nvCxnSpPr>
        <p:spPr>
          <a:xfrm flipH="1">
            <a:off x="4894054" y="44514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F05E0346-01CF-B063-D549-EA2FDE2BFBD0}"/>
              </a:ext>
            </a:extLst>
          </p:cNvPr>
          <p:cNvCxnSpPr/>
          <p:nvPr/>
        </p:nvCxnSpPr>
        <p:spPr>
          <a:xfrm flipH="1">
            <a:off x="7103280" y="445141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63A85D15-1F8A-F20B-EFEE-3A1B87201571}"/>
              </a:ext>
            </a:extLst>
          </p:cNvPr>
          <p:cNvCxnSpPr/>
          <p:nvPr/>
        </p:nvCxnSpPr>
        <p:spPr>
          <a:xfrm flipH="1">
            <a:off x="1080912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F1AAD54D-A3C0-6B7B-5634-BD1CED19854F}"/>
              </a:ext>
            </a:extLst>
          </p:cNvPr>
          <p:cNvCxnSpPr/>
          <p:nvPr/>
        </p:nvCxnSpPr>
        <p:spPr>
          <a:xfrm flipH="1">
            <a:off x="3043062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1E66372B-B75E-C636-3FBB-27AC8331C325}"/>
              </a:ext>
            </a:extLst>
          </p:cNvPr>
          <p:cNvCxnSpPr/>
          <p:nvPr/>
        </p:nvCxnSpPr>
        <p:spPr>
          <a:xfrm flipH="1">
            <a:off x="4809158" y="50844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637DA57A-A438-1435-965D-017EE7914C99}"/>
              </a:ext>
            </a:extLst>
          </p:cNvPr>
          <p:cNvCxnSpPr/>
          <p:nvPr/>
        </p:nvCxnSpPr>
        <p:spPr>
          <a:xfrm flipH="1">
            <a:off x="7899719" y="508448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AS_G2_16_07_reading_s2">
            <a:hlinkClick r:id="" action="ppaction://media"/>
            <a:extLst>
              <a:ext uri="{FF2B5EF4-FFF2-40B4-BE49-F238E27FC236}">
                <a16:creationId xmlns:a16="http://schemas.microsoft.com/office/drawing/2014/main" id="{7313FD61-CC2F-F68C-3BE0-B14D969A5B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7475" y="3343275"/>
            <a:ext cx="406400" cy="406400"/>
          </a:xfrm>
          <a:prstGeom prst="rect">
            <a:avLst/>
          </a:prstGeom>
        </p:spPr>
      </p:pic>
      <p:pic>
        <p:nvPicPr>
          <p:cNvPr id="63" name="AS_G2_16_07_reading_s2">
            <a:hlinkClick r:id="" action="ppaction://media"/>
            <a:extLst>
              <a:ext uri="{FF2B5EF4-FFF2-40B4-BE49-F238E27FC236}">
                <a16:creationId xmlns:a16="http://schemas.microsoft.com/office/drawing/2014/main" id="{778C3A6A-CCA8-840C-42F9-CBECB2CF98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7475" y="44514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49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F5C036B-54F3-779F-8330-E5107DB4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0" y="648740"/>
            <a:ext cx="6930000" cy="6136057"/>
          </a:xfrm>
          <a:prstGeom prst="rect">
            <a:avLst/>
          </a:prstGeom>
        </p:spPr>
      </p:pic>
      <p:pic>
        <p:nvPicPr>
          <p:cNvPr id="6" name="AS_G2_16_10_reading_s3">
            <a:hlinkClick r:id="" action="ppaction://media"/>
            <a:extLst>
              <a:ext uri="{FF2B5EF4-FFF2-40B4-BE49-F238E27FC236}">
                <a16:creationId xmlns:a16="http://schemas.microsoft.com/office/drawing/2014/main" id="{0F1D792D-6107-B43F-F4F2-288F4128A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3775" y="2987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E40EA8-EE90-0EBC-31F7-62353B577732}"/>
              </a:ext>
            </a:extLst>
          </p:cNvPr>
          <p:cNvSpPr/>
          <p:nvPr/>
        </p:nvSpPr>
        <p:spPr>
          <a:xfrm>
            <a:off x="863833" y="3584323"/>
            <a:ext cx="717776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95086B7-C74A-CB02-6BDC-462B76A2E7F4}"/>
              </a:ext>
            </a:extLst>
          </p:cNvPr>
          <p:cNvSpPr/>
          <p:nvPr/>
        </p:nvSpPr>
        <p:spPr>
          <a:xfrm>
            <a:off x="863833" y="4333997"/>
            <a:ext cx="731449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E7C5D9-E50A-E5AD-C1DE-3D24DA927F2A}"/>
              </a:ext>
            </a:extLst>
          </p:cNvPr>
          <p:cNvSpPr/>
          <p:nvPr/>
        </p:nvSpPr>
        <p:spPr>
          <a:xfrm>
            <a:off x="863834" y="2868833"/>
            <a:ext cx="666501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5587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8" y="2148163"/>
            <a:ext cx="508777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・比較的長いつづりの形容詞や一部の副詞は、前に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more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most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を置いて比較級、最上級を作る。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・比較級は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〈more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＋形容詞［副詞］＋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・最上級は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〈the most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＋形容詞［副詞］＋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〈as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＋原級＋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の形で、「～と同じくらい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」の意味。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9421951-059A-397E-F170-158BB337E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13605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FBBA2A-4913-ECB6-85FA-E81F49FDB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13605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DEC2C44-D721-819F-A8ED-8C0A549C0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1111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7A45D2F-86C4-868C-9D68-6591518D2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0" y="1263650"/>
            <a:ext cx="8586000" cy="4816769"/>
          </a:xfrm>
          <a:prstGeom prst="rect">
            <a:avLst/>
          </a:prstGeom>
        </p:spPr>
      </p:pic>
      <p:pic>
        <p:nvPicPr>
          <p:cNvPr id="6" name="AS_G2_16_01_kihon">
            <a:hlinkClick r:id="" action="ppaction://media"/>
            <a:extLst>
              <a:ext uri="{FF2B5EF4-FFF2-40B4-BE49-F238E27FC236}">
                <a16:creationId xmlns:a16="http://schemas.microsoft.com/office/drawing/2014/main" id="{00E5CEB9-2D2D-063F-C54C-7B513859E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5675" y="8264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8F46249-D53B-7036-7B8C-64CB25F58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00" y="1872128"/>
            <a:ext cx="8762400" cy="4534798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575161" y="1825385"/>
            <a:ext cx="7396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4B0316-8E54-8F70-6509-7DCB6C26BC4E}"/>
              </a:ext>
            </a:extLst>
          </p:cNvPr>
          <p:cNvSpPr txBox="1"/>
          <p:nvPr/>
        </p:nvSpPr>
        <p:spPr>
          <a:xfrm>
            <a:off x="859210" y="2292574"/>
            <a:ext cx="20459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free     time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C2BB911-793E-A41E-9DFD-B06527F6773F}"/>
              </a:ext>
            </a:extLst>
          </p:cNvPr>
          <p:cNvSpPr txBox="1"/>
          <p:nvPr/>
        </p:nvSpPr>
        <p:spPr>
          <a:xfrm>
            <a:off x="4959468" y="2292574"/>
            <a:ext cx="10751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asked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CA591E-E9E3-17E9-5FC0-FD4714F16766}"/>
              </a:ext>
            </a:extLst>
          </p:cNvPr>
          <p:cNvSpPr txBox="1"/>
          <p:nvPr/>
        </p:nvSpPr>
        <p:spPr>
          <a:xfrm>
            <a:off x="3630685" y="2774873"/>
            <a:ext cx="38750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most      popular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51FADE0-0402-A751-D421-F298F3660A5B}"/>
              </a:ext>
            </a:extLst>
          </p:cNvPr>
          <p:cNvSpPr txBox="1"/>
          <p:nvPr/>
        </p:nvSpPr>
        <p:spPr>
          <a:xfrm>
            <a:off x="1708594" y="3232809"/>
            <a:ext cx="20459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our     class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533A75B-57D6-EB58-F39E-A500A6EB51F2}"/>
              </a:ext>
            </a:extLst>
          </p:cNvPr>
          <p:cNvSpPr txBox="1"/>
          <p:nvPr/>
        </p:nvSpPr>
        <p:spPr>
          <a:xfrm>
            <a:off x="7531981" y="3252353"/>
            <a:ext cx="10751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music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4A9C17B-CB09-F3E2-5877-6C0FF95F2B86}"/>
              </a:ext>
            </a:extLst>
          </p:cNvPr>
          <p:cNvSpPr txBox="1"/>
          <p:nvPr/>
        </p:nvSpPr>
        <p:spPr>
          <a:xfrm>
            <a:off x="859210" y="4194315"/>
            <a:ext cx="38750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most      popular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A331C63-7D4B-27CE-DD80-F85B02B9F5EA}"/>
              </a:ext>
            </a:extLst>
          </p:cNvPr>
          <p:cNvSpPr txBox="1"/>
          <p:nvPr/>
        </p:nvSpPr>
        <p:spPr>
          <a:xfrm>
            <a:off x="7687516" y="4632578"/>
            <a:ext cx="9669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2711E3F-DF85-7C53-D44F-C231B1E0561B}"/>
              </a:ext>
            </a:extLst>
          </p:cNvPr>
          <p:cNvSpPr txBox="1"/>
          <p:nvPr/>
        </p:nvSpPr>
        <p:spPr>
          <a:xfrm>
            <a:off x="705965" y="5087106"/>
            <a:ext cx="14119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popular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4913D39-D5EA-73FD-75CD-DFB7CF07D389}"/>
              </a:ext>
            </a:extLst>
          </p:cNvPr>
          <p:cNvSpPr txBox="1"/>
          <p:nvPr/>
        </p:nvSpPr>
        <p:spPr>
          <a:xfrm>
            <a:off x="4600874" y="5092669"/>
            <a:ext cx="11141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sports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C931D5D-B771-A475-463C-63639626A6F5}"/>
              </a:ext>
            </a:extLst>
          </p:cNvPr>
          <p:cNvSpPr txBox="1"/>
          <p:nvPr/>
        </p:nvSpPr>
        <p:spPr>
          <a:xfrm>
            <a:off x="939979" y="5569405"/>
            <a:ext cx="36608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        popular       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5" name="AS_G2_16_11_reading_s6_1">
            <a:hlinkClick r:id="" action="ppaction://media"/>
            <a:extLst>
              <a:ext uri="{FF2B5EF4-FFF2-40B4-BE49-F238E27FC236}">
                <a16:creationId xmlns:a16="http://schemas.microsoft.com/office/drawing/2014/main" id="{0C0E1606-6367-DF2E-54A5-C8242EBD04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02875" y="3762375"/>
            <a:ext cx="406400" cy="406400"/>
          </a:xfrm>
          <a:prstGeom prst="rect">
            <a:avLst/>
          </a:prstGeom>
        </p:spPr>
      </p:pic>
      <p:pic>
        <p:nvPicPr>
          <p:cNvPr id="46" name="AS_G2_16_12_reading_s6_2">
            <a:hlinkClick r:id="" action="ppaction://media"/>
            <a:extLst>
              <a:ext uri="{FF2B5EF4-FFF2-40B4-BE49-F238E27FC236}">
                <a16:creationId xmlns:a16="http://schemas.microsoft.com/office/drawing/2014/main" id="{5FEC0C88-ADFF-73A5-3C0F-7BF0E21DB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02875" y="4632578"/>
            <a:ext cx="406400" cy="406400"/>
          </a:xfrm>
          <a:prstGeom prst="rect">
            <a:avLst/>
          </a:prstGeom>
        </p:spPr>
      </p:pic>
      <p:pic>
        <p:nvPicPr>
          <p:cNvPr id="47" name="AS_G2_16_11_reading_s6_1">
            <a:hlinkClick r:id="" action="ppaction://media"/>
            <a:extLst>
              <a:ext uri="{FF2B5EF4-FFF2-40B4-BE49-F238E27FC236}">
                <a16:creationId xmlns:a16="http://schemas.microsoft.com/office/drawing/2014/main" id="{56F9A68A-E3FA-9E68-2F6B-64E4DB0A0F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02875" y="52808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08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19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08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7" grpId="0"/>
      <p:bldP spid="8" grpId="0"/>
      <p:bldP spid="9" grpId="0"/>
      <p:bldP spid="23" grpId="0"/>
      <p:bldP spid="24" grpId="0"/>
      <p:bldP spid="40" grpId="0"/>
      <p:bldP spid="41" grpId="0"/>
      <p:bldP spid="42" grpId="0"/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6_14_reading_s7_1">
            <a:hlinkClick r:id="" action="ppaction://media"/>
            <a:extLst>
              <a:ext uri="{FF2B5EF4-FFF2-40B4-BE49-F238E27FC236}">
                <a16:creationId xmlns:a16="http://schemas.microsoft.com/office/drawing/2014/main" id="{7482DF40-6AFA-CAF2-47A7-2F6126A22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3375" y="3508375"/>
            <a:ext cx="406400" cy="406400"/>
          </a:xfrm>
          <a:prstGeom prst="rect">
            <a:avLst/>
          </a:prstGeom>
        </p:spPr>
      </p:pic>
      <p:pic>
        <p:nvPicPr>
          <p:cNvPr id="3" name="AS_G2_16_15_reading_s7_2">
            <a:hlinkClick r:id="" action="ppaction://media"/>
            <a:extLst>
              <a:ext uri="{FF2B5EF4-FFF2-40B4-BE49-F238E27FC236}">
                <a16:creationId xmlns:a16="http://schemas.microsoft.com/office/drawing/2014/main" id="{A4BE8F40-5A24-0182-9E16-9961533DB5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18775" y="45053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2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6_16_reading_s8_1">
            <a:hlinkClick r:id="" action="ppaction://media"/>
            <a:extLst>
              <a:ext uri="{FF2B5EF4-FFF2-40B4-BE49-F238E27FC236}">
                <a16:creationId xmlns:a16="http://schemas.microsoft.com/office/drawing/2014/main" id="{312F17CC-B0BD-A1F1-7388-21104ED09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10975" y="1323975"/>
            <a:ext cx="406400" cy="406400"/>
          </a:xfrm>
          <a:prstGeom prst="rect">
            <a:avLst/>
          </a:prstGeom>
        </p:spPr>
      </p:pic>
      <p:pic>
        <p:nvPicPr>
          <p:cNvPr id="25" name="AS_G2_16_17_reading_s8_2">
            <a:hlinkClick r:id="" action="ppaction://media"/>
            <a:extLst>
              <a:ext uri="{FF2B5EF4-FFF2-40B4-BE49-F238E27FC236}">
                <a16:creationId xmlns:a16="http://schemas.microsoft.com/office/drawing/2014/main" id="{230FE849-2E61-D6EE-C6E5-B9E4000C3C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10975" y="2007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0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～より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0BA6725-418F-B9F6-9197-8CF08EA2C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8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0D7D9E0-9893-E506-016B-2359A3DEF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8"/>
            <a:ext cx="8712000" cy="558517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638143" y="3429000"/>
            <a:ext cx="414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more  popular     than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0F47C70-8A62-5ADF-FEBA-506CA36481A2}"/>
              </a:ext>
            </a:extLst>
          </p:cNvPr>
          <p:cNvSpPr txBox="1"/>
          <p:nvPr/>
        </p:nvSpPr>
        <p:spPr>
          <a:xfrm>
            <a:off x="2142843" y="4665537"/>
            <a:ext cx="429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more  expensive   than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59A529-55CF-D0B4-E39E-F2C0D1427728}"/>
              </a:ext>
            </a:extLst>
          </p:cNvPr>
          <p:cNvSpPr txBox="1"/>
          <p:nvPr/>
        </p:nvSpPr>
        <p:spPr>
          <a:xfrm>
            <a:off x="2428593" y="5902074"/>
            <a:ext cx="414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more    boring     than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AS_G2_16_03_kihon_t_1">
            <a:hlinkClick r:id="" action="ppaction://media"/>
            <a:extLst>
              <a:ext uri="{FF2B5EF4-FFF2-40B4-BE49-F238E27FC236}">
                <a16:creationId xmlns:a16="http://schemas.microsoft.com/office/drawing/2014/main" id="{F10AF49F-A535-0BFA-AAA1-E574908428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9775" y="3762375"/>
            <a:ext cx="406400" cy="406400"/>
          </a:xfrm>
          <a:prstGeom prst="rect">
            <a:avLst/>
          </a:prstGeom>
        </p:spPr>
      </p:pic>
      <p:pic>
        <p:nvPicPr>
          <p:cNvPr id="14" name="AS_G2_16_03_kihon_t_1">
            <a:hlinkClick r:id="" action="ppaction://media"/>
            <a:extLst>
              <a:ext uri="{FF2B5EF4-FFF2-40B4-BE49-F238E27FC236}">
                <a16:creationId xmlns:a16="http://schemas.microsoft.com/office/drawing/2014/main" id="{605BFA36-D4D7-CF23-6885-00A2CEF1B5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9775" y="48483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2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B5146D0-7B3E-451A-AC71-BDAC15251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8517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55AA99A-2876-ADBA-8298-DE10280A695B}"/>
              </a:ext>
            </a:extLst>
          </p:cNvPr>
          <p:cNvSpPr txBox="1"/>
          <p:nvPr/>
        </p:nvSpPr>
        <p:spPr>
          <a:xfrm>
            <a:off x="2638143" y="3429000"/>
            <a:ext cx="414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more  popular     than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58FE985-8438-1B62-D152-AC3E36DAB356}"/>
              </a:ext>
            </a:extLst>
          </p:cNvPr>
          <p:cNvSpPr txBox="1"/>
          <p:nvPr/>
        </p:nvSpPr>
        <p:spPr>
          <a:xfrm>
            <a:off x="2142843" y="4665537"/>
            <a:ext cx="429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more  expensive   than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70999BA-613A-B251-16E6-86D2D5D4B7C5}"/>
              </a:ext>
            </a:extLst>
          </p:cNvPr>
          <p:cNvSpPr txBox="1"/>
          <p:nvPr/>
        </p:nvSpPr>
        <p:spPr>
          <a:xfrm>
            <a:off x="2428593" y="5902074"/>
            <a:ext cx="414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more    boring     than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 is more interesting than math.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A2CA66E-C704-37E8-A367-EA204E211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803972"/>
          </a:xfrm>
          <a:prstGeom prst="rect">
            <a:avLst/>
          </a:prstGeom>
        </p:spPr>
      </p:pic>
      <p:pic>
        <p:nvPicPr>
          <p:cNvPr id="9" name="AS_G2_16_04_kihon_t_2">
            <a:hlinkClick r:id="" action="ppaction://media"/>
            <a:extLst>
              <a:ext uri="{FF2B5EF4-FFF2-40B4-BE49-F238E27FC236}">
                <a16:creationId xmlns:a16="http://schemas.microsoft.com/office/drawing/2014/main" id="{9E2890CB-DAEC-96F2-8867-7FC81ADD08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3975" y="29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534EA56-3B40-0C5D-F10A-F26257AFB9D4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16490</TotalTime>
  <Words>690</Words>
  <Application>Microsoft Office PowerPoint</Application>
  <PresentationFormat>画面に合わせる (4:3)</PresentationFormat>
  <Paragraphs>118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2092</cp:revision>
  <cp:lastPrinted>2016-06-23T16:36:17Z</cp:lastPrinted>
  <dcterms:created xsi:type="dcterms:W3CDTF">2016-05-30T03:13:09Z</dcterms:created>
  <dcterms:modified xsi:type="dcterms:W3CDTF">2025-12-24T06:53:32Z</dcterms:modified>
</cp:coreProperties>
</file>