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31" r:id="rId4"/>
    <p:sldId id="2132" r:id="rId5"/>
    <p:sldId id="2133" r:id="rId6"/>
    <p:sldId id="2134" r:id="rId7"/>
    <p:sldId id="2135" r:id="rId8"/>
    <p:sldId id="2136" r:id="rId9"/>
    <p:sldId id="2128" r:id="rId10"/>
    <p:sldId id="2129" r:id="rId11"/>
    <p:sldId id="2130" r:id="rId12"/>
    <p:sldId id="2137" r:id="rId13"/>
    <p:sldId id="2138" r:id="rId14"/>
    <p:sldId id="2139" r:id="rId15"/>
    <p:sldId id="2140" r:id="rId16"/>
    <p:sldId id="2141" r:id="rId17"/>
    <p:sldId id="2142" r:id="rId18"/>
    <p:sldId id="2143" r:id="rId19"/>
    <p:sldId id="2144" r:id="rId20"/>
    <p:sldId id="2145" r:id="rId21"/>
    <p:sldId id="2146" r:id="rId22"/>
    <p:sldId id="2147" r:id="rId23"/>
    <p:sldId id="2148" r:id="rId24"/>
    <p:sldId id="2149" r:id="rId25"/>
    <p:sldId id="2150" r:id="rId26"/>
    <p:sldId id="2151" r:id="rId27"/>
    <p:sldId id="3622" r:id="rId28"/>
    <p:sldId id="4224" r:id="rId29"/>
    <p:sldId id="4225" r:id="rId30"/>
    <p:sldId id="4226" r:id="rId31"/>
    <p:sldId id="4227" r:id="rId32"/>
    <p:sldId id="4228" r:id="rId33"/>
    <p:sldId id="4229" r:id="rId34"/>
    <p:sldId id="4230" r:id="rId35"/>
    <p:sldId id="4231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2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86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tall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kihon_v3_tall">
            <a:hlinkClick r:id="" action="ppaction://media"/>
            <a:extLst>
              <a:ext uri="{FF2B5EF4-FFF2-40B4-BE49-F238E27FC236}">
                <a16:creationId xmlns:a16="http://schemas.microsoft.com/office/drawing/2014/main" id="{BF918D3C-D634-4C88-9565-6E714E1063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7556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背が高い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kihon_v3_tall">
            <a:hlinkClick r:id="" action="ppaction://media"/>
            <a:extLst>
              <a:ext uri="{FF2B5EF4-FFF2-40B4-BE49-F238E27FC236}">
                <a16:creationId xmlns:a16="http://schemas.microsoft.com/office/drawing/2014/main" id="{F5AC0DDB-80CC-4ED3-BD7A-8B08B626B2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1769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19_kihon_v4_rice">
            <a:hlinkClick r:id="" action="ppaction://media"/>
            <a:extLst>
              <a:ext uri="{FF2B5EF4-FFF2-40B4-BE49-F238E27FC236}">
                <a16:creationId xmlns:a16="http://schemas.microsoft.com/office/drawing/2014/main" id="{B32A9C12-531A-43D6-B091-6642F7272E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858838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D203D8D-F398-BDBF-61F1-F8C5B8F8F67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0659BB6-F693-FD37-D3C1-9392BAB8091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1D94768-AC81-AE15-171A-5D00DDF8C46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ご飯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07123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rice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kihon_v4_rice">
            <a:hlinkClick r:id="" action="ppaction://media"/>
            <a:extLst>
              <a:ext uri="{FF2B5EF4-FFF2-40B4-BE49-F238E27FC236}">
                <a16:creationId xmlns:a16="http://schemas.microsoft.com/office/drawing/2014/main" id="{50DFF0D9-70A5-4D81-8138-A6891841E3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299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19_kihon_v4_rice">
            <a:hlinkClick r:id="" action="ppaction://media"/>
            <a:extLst>
              <a:ext uri="{FF2B5EF4-FFF2-40B4-BE49-F238E27FC236}">
                <a16:creationId xmlns:a16="http://schemas.microsoft.com/office/drawing/2014/main" id="{88FEA557-8451-41BE-A27D-91ADD87DE1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85883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BBBFE67-5188-C3DA-D407-8300D3D06025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ご飯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7765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3C244B6-B814-4E9F-A0A6-B1F28D5CDAF8}"/>
              </a:ext>
            </a:extLst>
          </p:cNvPr>
          <p:cNvGrpSpPr/>
          <p:nvPr/>
        </p:nvGrpSpPr>
        <p:grpSpPr>
          <a:xfrm>
            <a:off x="206478" y="1790090"/>
            <a:ext cx="8731046" cy="3277820"/>
            <a:chOff x="206478" y="2299475"/>
            <a:chExt cx="8731046" cy="3277820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603AA62-4C93-4DA2-AB0F-9567A6E6F83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AE4E8F3-00D5-4C46-BEF1-59DE71768C0C}"/>
                </a:ext>
              </a:extLst>
            </p:cNvPr>
            <p:cNvSpPr txBox="1"/>
            <p:nvPr/>
          </p:nvSpPr>
          <p:spPr>
            <a:xfrm>
              <a:off x="206478" y="2299475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もっとよく</a:t>
              </a:r>
            </a:p>
          </p:txBody>
        </p:sp>
      </p:grpSp>
      <p:pic>
        <p:nvPicPr>
          <p:cNvPr id="3" name="G2_L19_kihon_v5_better">
            <a:hlinkClick r:id="" action="ppaction://media"/>
            <a:extLst>
              <a:ext uri="{FF2B5EF4-FFF2-40B4-BE49-F238E27FC236}">
                <a16:creationId xmlns:a16="http://schemas.microsoft.com/office/drawing/2014/main" id="{1E53927E-1BE0-42DB-B1D7-32707EE31D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7135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321005"/>
            <a:ext cx="83223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better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kihon_v5_better">
            <a:hlinkClick r:id="" action="ppaction://media"/>
            <a:extLst>
              <a:ext uri="{FF2B5EF4-FFF2-40B4-BE49-F238E27FC236}">
                <a16:creationId xmlns:a16="http://schemas.microsoft.com/office/drawing/2014/main" id="{CCC0CE21-48F5-4809-AECA-A645A0A6A7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0818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F90AFA1-BB30-4855-B2E3-EA47D5E5F374}"/>
              </a:ext>
            </a:extLst>
          </p:cNvPr>
          <p:cNvSpPr txBox="1"/>
          <p:nvPr/>
        </p:nvSpPr>
        <p:spPr>
          <a:xfrm>
            <a:off x="206478" y="2574920"/>
            <a:ext cx="87310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もっとよく</a:t>
            </a:r>
          </a:p>
        </p:txBody>
      </p:sp>
      <p:pic>
        <p:nvPicPr>
          <p:cNvPr id="5" name="G2_L19_kihon_v5_better">
            <a:hlinkClick r:id="" action="ppaction://media"/>
            <a:extLst>
              <a:ext uri="{FF2B5EF4-FFF2-40B4-BE49-F238E27FC236}">
                <a16:creationId xmlns:a16="http://schemas.microsoft.com/office/drawing/2014/main" id="{791C0FB9-B8DD-49D4-B0FE-7792A589BC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6104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kihon_v6_bread">
            <a:hlinkClick r:id="" action="ppaction://media"/>
            <a:extLst>
              <a:ext uri="{FF2B5EF4-FFF2-40B4-BE49-F238E27FC236}">
                <a16:creationId xmlns:a16="http://schemas.microsoft.com/office/drawing/2014/main" id="{D0A49483-ECF6-4F57-AD6D-13A3505AC0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333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1746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228672"/>
            <a:ext cx="747422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bread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kihon_v6_bread">
            <a:hlinkClick r:id="" action="ppaction://media"/>
            <a:extLst>
              <a:ext uri="{FF2B5EF4-FFF2-40B4-BE49-F238E27FC236}">
                <a16:creationId xmlns:a16="http://schemas.microsoft.com/office/drawing/2014/main" id="{C17DD8B7-D027-49E3-90F3-22FB550584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333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2507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パン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9_kihon_v6_bread">
            <a:hlinkClick r:id="" action="ppaction://media"/>
            <a:extLst>
              <a:ext uri="{FF2B5EF4-FFF2-40B4-BE49-F238E27FC236}">
                <a16:creationId xmlns:a16="http://schemas.microsoft.com/office/drawing/2014/main" id="{F2D87CE9-B234-4497-90FA-C78244CEE8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333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6668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65AFBA6-F28D-447B-BFF5-B3361C55E3D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9203507-EDEB-43AF-80DE-8BFE5203DB6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速く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815B259B-37FE-4D76-B0BE-9806854FF71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9_kihon_v7_fast">
            <a:hlinkClick r:id="" action="ppaction://media"/>
            <a:extLst>
              <a:ext uri="{FF2B5EF4-FFF2-40B4-BE49-F238E27FC236}">
                <a16:creationId xmlns:a16="http://schemas.microsoft.com/office/drawing/2014/main" id="{37810F82-0371-4963-9150-BDDA4F24BB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-555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273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kihon_v7_fast">
            <a:hlinkClick r:id="" action="ppaction://media"/>
            <a:extLst>
              <a:ext uri="{FF2B5EF4-FFF2-40B4-BE49-F238E27FC236}">
                <a16:creationId xmlns:a16="http://schemas.microsoft.com/office/drawing/2014/main" id="{0047082A-A667-4B84-82C4-F072830F8A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-555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6800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123A9F-0127-4CDA-974E-D5320E8CF60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速く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kihon_v7_fast">
            <a:hlinkClick r:id="" action="ppaction://media"/>
            <a:extLst>
              <a:ext uri="{FF2B5EF4-FFF2-40B4-BE49-F238E27FC236}">
                <a16:creationId xmlns:a16="http://schemas.microsoft.com/office/drawing/2014/main" id="{66CB4EEB-1A27-479B-8B85-3EC306EEBC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-55563"/>
            <a:ext cx="609600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826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9E81543-F342-48F9-B917-A74D703793A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F01388B-ABFB-4C54-B092-F7815E0AAC5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586E990-ECF3-4373-9F93-B1E471BD7C39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ほかの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9_kihon_v8_other">
            <a:hlinkClick r:id="" action="ppaction://media"/>
            <a:extLst>
              <a:ext uri="{FF2B5EF4-FFF2-40B4-BE49-F238E27FC236}">
                <a16:creationId xmlns:a16="http://schemas.microsoft.com/office/drawing/2014/main" id="{038B9E53-6F1F-4673-A2A9-A59E0A1277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8890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8B46819-AB19-7298-FF5D-9C8452F144D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3204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other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kihon_v8_other">
            <a:hlinkClick r:id="" action="ppaction://media"/>
            <a:extLst>
              <a:ext uri="{FF2B5EF4-FFF2-40B4-BE49-F238E27FC236}">
                <a16:creationId xmlns:a16="http://schemas.microsoft.com/office/drawing/2014/main" id="{777C3AE1-0A44-4646-95DC-171CF115B6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8890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2C003D3-7330-5A01-692D-DC350E9B327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43639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06C6607-64AA-4358-A897-3095C4719214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ほかの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kihon_v8_other">
            <a:hlinkClick r:id="" action="ppaction://media"/>
            <a:extLst>
              <a:ext uri="{FF2B5EF4-FFF2-40B4-BE49-F238E27FC236}">
                <a16:creationId xmlns:a16="http://schemas.microsoft.com/office/drawing/2014/main" id="{C3E49F8C-41DA-4E8F-864B-71F56ED583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677988" y="889000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59954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27CA3-FBD7-23A1-18C7-B01449F84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4DB76F4-F8A6-2EF5-07EB-D2F8888047E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32826A-A35C-F972-FA49-AF1F054C465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2A8D6A2-310F-9134-DAA3-A42C453CA76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F3A6BCD-4305-DC62-E882-D8E16B0C056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9B5D7FF-DEE9-0341-F944-0E07463B2AF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long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EFE00BE-F0C1-8565-C4AC-C50E7BB4DC0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長い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kihon_v1_long">
            <a:hlinkClick r:id="" action="ppaction://media"/>
            <a:extLst>
              <a:ext uri="{FF2B5EF4-FFF2-40B4-BE49-F238E27FC236}">
                <a16:creationId xmlns:a16="http://schemas.microsoft.com/office/drawing/2014/main" id="{6A409D2A-5287-62C7-52E5-3A42AD5CCF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7699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4265D8E-7BF3-8A75-00DB-3B72B62249F5}"/>
              </a:ext>
            </a:extLst>
          </p:cNvPr>
          <p:cNvSpPr/>
          <p:nvPr/>
        </p:nvSpPr>
        <p:spPr>
          <a:xfrm>
            <a:off x="3133725" y="3519516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0180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C8129-C953-C01C-AF2C-45CC31C9B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F5E35EC-72D7-5CE4-E4B2-7B4A57ABFDD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E98B58E-7AE0-AF47-6F46-A5EC2571910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96202F8-84E5-AAD2-D67F-DB08BDC423E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98760D-D387-EEE8-896D-39BE4587384B}"/>
              </a:ext>
            </a:extLst>
          </p:cNvPr>
          <p:cNvGrpSpPr/>
          <p:nvPr/>
        </p:nvGrpSpPr>
        <p:grpSpPr>
          <a:xfrm>
            <a:off x="1046922" y="1895288"/>
            <a:ext cx="7050156" cy="3067424"/>
            <a:chOff x="1046922" y="2509871"/>
            <a:chExt cx="7050156" cy="306742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4AD5650-D0E4-55EA-A897-BCE70829F8AE}"/>
                </a:ext>
              </a:extLst>
            </p:cNvPr>
            <p:cNvSpPr txBox="1"/>
            <p:nvPr/>
          </p:nvSpPr>
          <p:spPr>
            <a:xfrm>
              <a:off x="1046922" y="2509871"/>
              <a:ext cx="705015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かまたは～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DEC2F22-73F0-EB14-D779-AE5A8B903620}"/>
                </a:ext>
              </a:extLst>
            </p:cNvPr>
            <p:cNvSpPr txBox="1"/>
            <p:nvPr/>
          </p:nvSpPr>
          <p:spPr>
            <a:xfrm>
              <a:off x="1351722" y="4007635"/>
              <a:ext cx="64405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kihon_v2_or">
            <a:hlinkClick r:id="" action="ppaction://media"/>
            <a:extLst>
              <a:ext uri="{FF2B5EF4-FFF2-40B4-BE49-F238E27FC236}">
                <a16:creationId xmlns:a16="http://schemas.microsoft.com/office/drawing/2014/main" id="{3CB11C58-5DA5-7C0D-9E8B-17DE557787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1419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0BD1A56-368D-80D7-E18F-DB85EF75AEFE}"/>
              </a:ext>
            </a:extLst>
          </p:cNvPr>
          <p:cNvSpPr/>
          <p:nvPr/>
        </p:nvSpPr>
        <p:spPr>
          <a:xfrm>
            <a:off x="3648075" y="3135690"/>
            <a:ext cx="18573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5719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長い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kihon_v1_long">
            <a:hlinkClick r:id="" action="ppaction://media"/>
            <a:extLst>
              <a:ext uri="{FF2B5EF4-FFF2-40B4-BE49-F238E27FC236}">
                <a16:creationId xmlns:a16="http://schemas.microsoft.com/office/drawing/2014/main" id="{D3307416-7A42-400E-9FFE-E887950D17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1057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C4D78-B12F-5821-C2BF-916C86D49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D1E8E32-B769-BE29-604D-97ED1AA95E3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9EA7213-001D-7BB7-F8EF-BF7BCDF27CE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8FDC691-5B76-71BB-C664-938EF720C2D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2857D75-D7F8-5688-DC2D-99212D2E4675}"/>
              </a:ext>
            </a:extLst>
          </p:cNvPr>
          <p:cNvGrpSpPr/>
          <p:nvPr/>
        </p:nvGrpSpPr>
        <p:grpSpPr>
          <a:xfrm>
            <a:off x="815009" y="1666764"/>
            <a:ext cx="7513983" cy="3524472"/>
            <a:chOff x="815009" y="2052823"/>
            <a:chExt cx="7513983" cy="352447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EAAEAA9-D013-B065-1DCA-B34D67F7E608}"/>
                </a:ext>
              </a:extLst>
            </p:cNvPr>
            <p:cNvSpPr txBox="1"/>
            <p:nvPr/>
          </p:nvSpPr>
          <p:spPr>
            <a:xfrm>
              <a:off x="815009" y="205282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背が高い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65F4429-AD5D-8005-F32F-C6ACE1D7803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kihon_v3_tall">
            <a:hlinkClick r:id="" action="ppaction://media"/>
            <a:extLst>
              <a:ext uri="{FF2B5EF4-FFF2-40B4-BE49-F238E27FC236}">
                <a16:creationId xmlns:a16="http://schemas.microsoft.com/office/drawing/2014/main" id="{BC709A6A-1B59-5F94-9E64-B6C353DBDD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9477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98CDF85-9377-0A9F-1317-A52F996B9AC7}"/>
              </a:ext>
            </a:extLst>
          </p:cNvPr>
          <p:cNvSpPr/>
          <p:nvPr/>
        </p:nvSpPr>
        <p:spPr>
          <a:xfrm>
            <a:off x="3438525" y="3402390"/>
            <a:ext cx="22764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4479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B4A42-C13A-1364-7FE7-897D30043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65F10B0-7709-A3DC-50F4-6DD5316F9A4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75B573-A89D-B413-D18D-193D982109C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2495A92-00CF-D556-7315-575C0CA33A6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4" name="G2_L19_kihon_v4_rice">
            <a:hlinkClick r:id="" action="ppaction://media"/>
            <a:extLst>
              <a:ext uri="{FF2B5EF4-FFF2-40B4-BE49-F238E27FC236}">
                <a16:creationId xmlns:a16="http://schemas.microsoft.com/office/drawing/2014/main" id="{952AEE02-3DBF-E28F-37F6-9A58434241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858838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BC21FC-EADF-C474-8058-E5428C9546F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055BECE-CA53-751F-5379-51547FBE4B1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rice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0D69D4C-FE16-A2B0-600F-E9BC8C586DA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ご飯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D0917E0-6951-772D-72B8-338F3175AE08}"/>
              </a:ext>
            </a:extLst>
          </p:cNvPr>
          <p:cNvSpPr/>
          <p:nvPr/>
        </p:nvSpPr>
        <p:spPr>
          <a:xfrm>
            <a:off x="3133725" y="3519516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0122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7B9F2-9A6C-B470-1217-304B72A27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6E001B-3B1C-080C-1FFF-94795BF5DD3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F09A7D5-F406-E9B3-6E8C-C6F68961937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68D9BA3-933C-EAF9-E48B-D5E9EA202B0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A72B3EBF-E67B-E2A8-D0A7-0C4280081BF9}"/>
              </a:ext>
            </a:extLst>
          </p:cNvPr>
          <p:cNvGrpSpPr/>
          <p:nvPr/>
        </p:nvGrpSpPr>
        <p:grpSpPr>
          <a:xfrm>
            <a:off x="206478" y="1790090"/>
            <a:ext cx="8731046" cy="3277820"/>
            <a:chOff x="206478" y="2299475"/>
            <a:chExt cx="8731046" cy="3277820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BE0F67A-C76C-0509-B976-5DCC439A246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better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3E68499B-2755-C0E3-B3F2-43BBCDBBC8CB}"/>
                </a:ext>
              </a:extLst>
            </p:cNvPr>
            <p:cNvSpPr txBox="1"/>
            <p:nvPr/>
          </p:nvSpPr>
          <p:spPr>
            <a:xfrm>
              <a:off x="206478" y="2299475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もっとよく</a:t>
              </a:r>
            </a:p>
          </p:txBody>
        </p:sp>
      </p:grpSp>
      <p:pic>
        <p:nvPicPr>
          <p:cNvPr id="3" name="G2_L19_kihon_v5_better">
            <a:hlinkClick r:id="" action="ppaction://media"/>
            <a:extLst>
              <a:ext uri="{FF2B5EF4-FFF2-40B4-BE49-F238E27FC236}">
                <a16:creationId xmlns:a16="http://schemas.microsoft.com/office/drawing/2014/main" id="{0C915B5E-F593-7187-AF8E-17C0580AF5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43100" y="858838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54B29E-9FFD-22B1-1AC5-20C71027366F}"/>
              </a:ext>
            </a:extLst>
          </p:cNvPr>
          <p:cNvSpPr/>
          <p:nvPr/>
        </p:nvSpPr>
        <p:spPr>
          <a:xfrm>
            <a:off x="2419349" y="3259515"/>
            <a:ext cx="427672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8206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D6C67-CC51-1E29-2A9E-AB4BEF1F0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B3D54DC-E1B3-07FB-CB68-E97993D3EA6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52EB248-6160-1158-5C37-8E076710966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9F93892-82FE-020C-9E39-94BC66AF458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253107C-7E9C-BF1E-6767-1BBA6598B43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FC5AA77-AAAB-579C-3808-164FD32A944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bread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2E9E456-E911-D5E5-9EE4-B61DA97670A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kihon_v6_bread">
            <a:hlinkClick r:id="" action="ppaction://media"/>
            <a:extLst>
              <a:ext uri="{FF2B5EF4-FFF2-40B4-BE49-F238E27FC236}">
                <a16:creationId xmlns:a16="http://schemas.microsoft.com/office/drawing/2014/main" id="{703FFC5C-47AE-FCAF-365F-8A8270BF2D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4363" y="333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18B63E5-6CAE-DA8A-707C-E6EBCA7C1791}"/>
              </a:ext>
            </a:extLst>
          </p:cNvPr>
          <p:cNvSpPr/>
          <p:nvPr/>
        </p:nvSpPr>
        <p:spPr>
          <a:xfrm>
            <a:off x="2524125" y="3519516"/>
            <a:ext cx="41052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9666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43416-2D9F-E047-80A2-837A966D2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6085464-69EB-7868-32EE-51C7385E077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27CB931-A4C1-E9EF-E3BA-0662DC91656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901570A-7F2A-8E42-B0A3-323C200DEEA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5C2F1C0-7D68-8C04-99ED-FF89F9D7DAA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F0806B3-1DC7-5637-12A1-C719487D6EF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速く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E203557B-A87F-164D-305A-F343DE8A41A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9_kihon_v7_fast">
            <a:hlinkClick r:id="" action="ppaction://media"/>
            <a:extLst>
              <a:ext uri="{FF2B5EF4-FFF2-40B4-BE49-F238E27FC236}">
                <a16:creationId xmlns:a16="http://schemas.microsoft.com/office/drawing/2014/main" id="{3BC28096-F7C6-86B6-B7A7-D2231EFFD8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01838" y="-55563"/>
            <a:ext cx="609600" cy="609601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5F6168-9399-CF14-3941-F83A0C8418EE}"/>
              </a:ext>
            </a:extLst>
          </p:cNvPr>
          <p:cNvSpPr/>
          <p:nvPr/>
        </p:nvSpPr>
        <p:spPr>
          <a:xfrm>
            <a:off x="3133725" y="3588493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6928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7DFE7-47B9-F069-1B12-DF3CC661C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88269C1-E811-CBC3-195F-3720BB80BD2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C2FA3F-F355-1E72-C1CF-F432F031662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51E1309-0658-FCE4-7A77-CBF44830059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714944C1-0853-642D-F635-3C0B31A56A9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AFD37BF-64BD-FFBA-B5C7-91120FEA4A1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E6B53129-3B08-3568-2035-0DF81B3DD207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ほかの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9_kihon_v8_other">
            <a:hlinkClick r:id="" action="ppaction://media"/>
            <a:extLst>
              <a:ext uri="{FF2B5EF4-FFF2-40B4-BE49-F238E27FC236}">
                <a16:creationId xmlns:a16="http://schemas.microsoft.com/office/drawing/2014/main" id="{760908AD-E758-2FED-FE16-45115BC641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7988" y="8890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1351585-8B0D-3741-9907-C02C99AB978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3E3B679-35D6-8C75-23B8-EE0DEB2CEB55}"/>
              </a:ext>
            </a:extLst>
          </p:cNvPr>
          <p:cNvSpPr/>
          <p:nvPr/>
        </p:nvSpPr>
        <p:spPr>
          <a:xfrm>
            <a:off x="2676525" y="3421440"/>
            <a:ext cx="38004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5400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long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kihon_v1_long">
            <a:hlinkClick r:id="" action="ppaction://media"/>
            <a:extLst>
              <a:ext uri="{FF2B5EF4-FFF2-40B4-BE49-F238E27FC236}">
                <a16:creationId xmlns:a16="http://schemas.microsoft.com/office/drawing/2014/main" id="{F3303134-4E61-4EA4-BF01-9C0CA80BEA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60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9_kihon_v1_long">
            <a:hlinkClick r:id="" action="ppaction://media"/>
            <a:extLst>
              <a:ext uri="{FF2B5EF4-FFF2-40B4-BE49-F238E27FC236}">
                <a16:creationId xmlns:a16="http://schemas.microsoft.com/office/drawing/2014/main" id="{05AFCB65-39FE-4105-BE77-4F9448778E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56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5244944-C0A8-4FDA-A17E-0DC7084C8B62}"/>
              </a:ext>
            </a:extLst>
          </p:cNvPr>
          <p:cNvGrpSpPr/>
          <p:nvPr/>
        </p:nvGrpSpPr>
        <p:grpSpPr>
          <a:xfrm>
            <a:off x="1046922" y="1895288"/>
            <a:ext cx="7050156" cy="3067424"/>
            <a:chOff x="1046922" y="2509871"/>
            <a:chExt cx="7050156" cy="3067424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046922" y="2509871"/>
              <a:ext cx="705015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かまたは～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351722" y="4007635"/>
              <a:ext cx="64405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kihon_v2_or">
            <a:hlinkClick r:id="" action="ppaction://media"/>
            <a:extLst>
              <a:ext uri="{FF2B5EF4-FFF2-40B4-BE49-F238E27FC236}">
                <a16:creationId xmlns:a16="http://schemas.microsoft.com/office/drawing/2014/main" id="{34CFB20C-B4D3-4262-8C04-C4A38C42B8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5078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1920895"/>
            <a:ext cx="682645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or</a:t>
            </a:r>
            <a:endParaRPr kumimoji="1" lang="ja-JP" altLang="en-US" sz="1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9_kihon_v2_or">
            <a:hlinkClick r:id="" action="ppaction://media"/>
            <a:extLst>
              <a:ext uri="{FF2B5EF4-FFF2-40B4-BE49-F238E27FC236}">
                <a16:creationId xmlns:a16="http://schemas.microsoft.com/office/drawing/2014/main" id="{5B2F604A-54CA-4C0D-BDB2-04DF0A4A32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5828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3AD9525-41F0-4287-8A9E-0FCF470CB874}"/>
              </a:ext>
            </a:extLst>
          </p:cNvPr>
          <p:cNvSpPr txBox="1"/>
          <p:nvPr/>
        </p:nvSpPr>
        <p:spPr>
          <a:xfrm>
            <a:off x="1046922" y="2705725"/>
            <a:ext cx="70501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かまたは～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9_kihon_v2_or">
            <a:hlinkClick r:id="" action="ppaction://media"/>
            <a:extLst>
              <a:ext uri="{FF2B5EF4-FFF2-40B4-BE49-F238E27FC236}">
                <a16:creationId xmlns:a16="http://schemas.microsoft.com/office/drawing/2014/main" id="{49808404-3157-4319-B027-9D564C2F37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512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9D40CC0-798F-4E48-A864-03BC6D8212AC}"/>
              </a:ext>
            </a:extLst>
          </p:cNvPr>
          <p:cNvGrpSpPr/>
          <p:nvPr/>
        </p:nvGrpSpPr>
        <p:grpSpPr>
          <a:xfrm>
            <a:off x="815009" y="1666764"/>
            <a:ext cx="7513983" cy="3524472"/>
            <a:chOff x="815009" y="2052823"/>
            <a:chExt cx="7513983" cy="3524472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05282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背が高い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9_kihon_v3_tall">
            <a:hlinkClick r:id="" action="ppaction://media"/>
            <a:extLst>
              <a:ext uri="{FF2B5EF4-FFF2-40B4-BE49-F238E27FC236}">
                <a16:creationId xmlns:a16="http://schemas.microsoft.com/office/drawing/2014/main" id="{357D155A-D3D9-4B17-822D-002A311062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911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17675</TotalTime>
  <Words>149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2111</cp:revision>
  <cp:lastPrinted>2016-06-23T16:36:17Z</cp:lastPrinted>
  <dcterms:created xsi:type="dcterms:W3CDTF">2016-05-30T03:13:09Z</dcterms:created>
  <dcterms:modified xsi:type="dcterms:W3CDTF">2025-12-24T07:07:59Z</dcterms:modified>
</cp:coreProperties>
</file>