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3" r:id="rId4"/>
    <p:sldId id="2154" r:id="rId5"/>
    <p:sldId id="2155" r:id="rId6"/>
    <p:sldId id="2156" r:id="rId7"/>
    <p:sldId id="2157" r:id="rId8"/>
    <p:sldId id="2158" r:id="rId9"/>
    <p:sldId id="2159" r:id="rId10"/>
    <p:sldId id="2160" r:id="rId11"/>
    <p:sldId id="2161" r:id="rId12"/>
    <p:sldId id="2162" r:id="rId13"/>
    <p:sldId id="2163" r:id="rId14"/>
    <p:sldId id="2164" r:id="rId15"/>
    <p:sldId id="2165" r:id="rId16"/>
    <p:sldId id="2166" r:id="rId17"/>
    <p:sldId id="2167" r:id="rId18"/>
    <p:sldId id="2168" r:id="rId19"/>
    <p:sldId id="2169" r:id="rId20"/>
    <p:sldId id="2170" r:id="rId21"/>
    <p:sldId id="2171" r:id="rId22"/>
    <p:sldId id="2172" r:id="rId23"/>
    <p:sldId id="2173" r:id="rId24"/>
    <p:sldId id="2174" r:id="rId25"/>
    <p:sldId id="2175" r:id="rId26"/>
    <p:sldId id="2176" r:id="rId27"/>
    <p:sldId id="2177" r:id="rId28"/>
    <p:sldId id="2178" r:id="rId29"/>
    <p:sldId id="2179" r:id="rId30"/>
    <p:sldId id="2180" r:id="rId31"/>
    <p:sldId id="2181" r:id="rId32"/>
    <p:sldId id="2182" r:id="rId33"/>
    <p:sldId id="3646" r:id="rId34"/>
    <p:sldId id="4232" r:id="rId35"/>
    <p:sldId id="4233" r:id="rId36"/>
    <p:sldId id="4234" r:id="rId37"/>
    <p:sldId id="4235" r:id="rId38"/>
    <p:sldId id="4236" r:id="rId39"/>
    <p:sldId id="4237" r:id="rId40"/>
    <p:sldId id="4238" r:id="rId41"/>
    <p:sldId id="4239" r:id="rId42"/>
    <p:sldId id="4240" r:id="rId43"/>
    <p:sldId id="424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86" y="12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often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3_often">
            <a:hlinkClick r:id="" action="ppaction://media"/>
            <a:extLst>
              <a:ext uri="{FF2B5EF4-FFF2-40B4-BE49-F238E27FC236}">
                <a16:creationId xmlns:a16="http://schemas.microsoft.com/office/drawing/2014/main" id="{FA8550D5-CBBB-47F9-BDE2-B51DFB8807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508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834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9_reading_v3_often">
            <a:hlinkClick r:id="" action="ppaction://media"/>
            <a:extLst>
              <a:ext uri="{FF2B5EF4-FFF2-40B4-BE49-F238E27FC236}">
                <a16:creationId xmlns:a16="http://schemas.microsoft.com/office/drawing/2014/main" id="{439EDE82-1E8E-46B8-ABD9-B4EC678320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508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F8F1FA-C7C8-6256-EDBD-AA363A6D51A0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94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3D6C5A-3FDE-4448-B9FB-C8CEA1B93F2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働く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4_work">
            <a:hlinkClick r:id="" action="ppaction://media"/>
            <a:extLst>
              <a:ext uri="{FF2B5EF4-FFF2-40B4-BE49-F238E27FC236}">
                <a16:creationId xmlns:a16="http://schemas.microsoft.com/office/drawing/2014/main" id="{6C1D8FC1-8E07-4258-9BD1-575F901EEA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5488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9_reading_v4_work">
            <a:hlinkClick r:id="" action="ppaction://media"/>
            <a:extLst>
              <a:ext uri="{FF2B5EF4-FFF2-40B4-BE49-F238E27FC236}">
                <a16:creationId xmlns:a16="http://schemas.microsoft.com/office/drawing/2014/main" id="{15AFCE91-B49E-4A5F-8609-08FA8DBC0B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6949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働く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9_reading_v4_work">
            <a:hlinkClick r:id="" action="ppaction://media"/>
            <a:extLst>
              <a:ext uri="{FF2B5EF4-FFF2-40B4-BE49-F238E27FC236}">
                <a16:creationId xmlns:a16="http://schemas.microsoft.com/office/drawing/2014/main" id="{F8B41724-E299-4B0B-AADF-2B2557E357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8641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9_reading_v5_city">
            <a:hlinkClick r:id="" action="ppaction://media"/>
            <a:extLst>
              <a:ext uri="{FF2B5EF4-FFF2-40B4-BE49-F238E27FC236}">
                <a16:creationId xmlns:a16="http://schemas.microsoft.com/office/drawing/2014/main" id="{860FD02C-C7EA-4F57-8DBF-486153294D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4762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7F50FE-F3E3-803D-5BD4-3B361CD6444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39A7056-FFA3-CF25-78F0-FCC529DDA36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都市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EE00F68-8394-F43A-618B-1E2D47131F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1993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city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9_reading_v5_city">
            <a:hlinkClick r:id="" action="ppaction://media"/>
            <a:extLst>
              <a:ext uri="{FF2B5EF4-FFF2-40B4-BE49-F238E27FC236}">
                <a16:creationId xmlns:a16="http://schemas.microsoft.com/office/drawing/2014/main" id="{343B2EFC-6021-445D-8335-DF4BC753E4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4762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645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9_reading_v5_city">
            <a:hlinkClick r:id="" action="ppaction://media"/>
            <a:extLst>
              <a:ext uri="{FF2B5EF4-FFF2-40B4-BE49-F238E27FC236}">
                <a16:creationId xmlns:a16="http://schemas.microsoft.com/office/drawing/2014/main" id="{5CEFE6CE-FE7F-4883-9A49-95A30DD648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4762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B5D9DD-57ED-2076-1C18-D8D739CAD8D2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都市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3722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6_think">
            <a:hlinkClick r:id="" action="ppaction://media"/>
            <a:extLst>
              <a:ext uri="{FF2B5EF4-FFF2-40B4-BE49-F238E27FC236}">
                <a16:creationId xmlns:a16="http://schemas.microsoft.com/office/drawing/2014/main" id="{57128018-DB58-47D1-91BB-0BF17B5CE2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1370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think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6_think">
            <a:hlinkClick r:id="" action="ppaction://media"/>
            <a:extLst>
              <a:ext uri="{FF2B5EF4-FFF2-40B4-BE49-F238E27FC236}">
                <a16:creationId xmlns:a16="http://schemas.microsoft.com/office/drawing/2014/main" id="{BDE0BAD6-BFD9-414C-9EC1-D793FC5410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072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27853B-D166-4B2B-A367-6109609A815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だと思う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6_think">
            <a:hlinkClick r:id="" action="ppaction://media"/>
            <a:extLst>
              <a:ext uri="{FF2B5EF4-FFF2-40B4-BE49-F238E27FC236}">
                <a16:creationId xmlns:a16="http://schemas.microsoft.com/office/drawing/2014/main" id="{419E83AA-7D41-4B08-B27F-C91304C5DF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407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995215"/>
            <a:ext cx="9144000" cy="2867570"/>
            <a:chOff x="0" y="2463504"/>
            <a:chExt cx="9144000" cy="28675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[o--]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63504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の中のひとつ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7_one of">
            <a:hlinkClick r:id="" action="ppaction://media"/>
            <a:extLst>
              <a:ext uri="{FF2B5EF4-FFF2-40B4-BE49-F238E27FC236}">
                <a16:creationId xmlns:a16="http://schemas.microsoft.com/office/drawing/2014/main" id="{843C4668-172D-4107-B310-D77500D1A9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506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321005"/>
            <a:ext cx="8507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of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7_one of">
            <a:hlinkClick r:id="" action="ppaction://media"/>
            <a:extLst>
              <a:ext uri="{FF2B5EF4-FFF2-40B4-BE49-F238E27FC236}">
                <a16:creationId xmlns:a16="http://schemas.microsoft.com/office/drawing/2014/main" id="{8F25EF5E-910F-4951-9AF3-3201E7F5E8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48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2A43D52-49B4-428C-9047-B254C8C6ABE2}"/>
              </a:ext>
            </a:extLst>
          </p:cNvPr>
          <p:cNvSpPr txBox="1"/>
          <p:nvPr/>
        </p:nvSpPr>
        <p:spPr>
          <a:xfrm>
            <a:off x="815009" y="2767281"/>
            <a:ext cx="75139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の中のひとつ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7_one of">
            <a:hlinkClick r:id="" action="ppaction://media"/>
            <a:extLst>
              <a:ext uri="{FF2B5EF4-FFF2-40B4-BE49-F238E27FC236}">
                <a16:creationId xmlns:a16="http://schemas.microsoft.com/office/drawing/2014/main" id="{62404A80-121E-48A8-A95B-8230C95AED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241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文化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8_culture">
            <a:hlinkClick r:id="" action="ppaction://media"/>
            <a:extLst>
              <a:ext uri="{FF2B5EF4-FFF2-40B4-BE49-F238E27FC236}">
                <a16:creationId xmlns:a16="http://schemas.microsoft.com/office/drawing/2014/main" id="{67C493EB-7CF3-4B2D-B4F6-69881C8F61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50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culture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8_culture">
            <a:hlinkClick r:id="" action="ppaction://media"/>
            <a:extLst>
              <a:ext uri="{FF2B5EF4-FFF2-40B4-BE49-F238E27FC236}">
                <a16:creationId xmlns:a16="http://schemas.microsoft.com/office/drawing/2014/main" id="{4857F8D6-FFC2-45A4-9C3D-53F2B3AFDB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8668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文化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9_reading_v8_culture">
            <a:hlinkClick r:id="" action="ppaction://media"/>
            <a:extLst>
              <a:ext uri="{FF2B5EF4-FFF2-40B4-BE49-F238E27FC236}">
                <a16:creationId xmlns:a16="http://schemas.microsoft.com/office/drawing/2014/main" id="{0169970D-A426-483B-A29D-C0B7E5BF4F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594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724A329-08A5-4F04-AF30-6210759E42A6}"/>
              </a:ext>
            </a:extLst>
          </p:cNvPr>
          <p:cNvGrpSpPr/>
          <p:nvPr/>
        </p:nvGrpSpPr>
        <p:grpSpPr>
          <a:xfrm>
            <a:off x="152400" y="1816591"/>
            <a:ext cx="8839200" cy="3224818"/>
            <a:chOff x="391767" y="2352477"/>
            <a:chExt cx="8839200" cy="32248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B6B0290-C9AC-4908-8E29-947A0425E84F}"/>
                </a:ext>
              </a:extLst>
            </p:cNvPr>
            <p:cNvSpPr txBox="1"/>
            <p:nvPr/>
          </p:nvSpPr>
          <p:spPr>
            <a:xfrm>
              <a:off x="391767" y="2352477"/>
              <a:ext cx="88392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DA8BDD0-4D80-45BD-BB51-3A9A2C0BF0C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reading_v9_should">
            <a:hlinkClick r:id="" action="ppaction://media"/>
            <a:extLst>
              <a:ext uri="{FF2B5EF4-FFF2-40B4-BE49-F238E27FC236}">
                <a16:creationId xmlns:a16="http://schemas.microsoft.com/office/drawing/2014/main" id="{29F30BEE-625C-46D8-AC67-1F42C5418B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4926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should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9_should">
            <a:hlinkClick r:id="" action="ppaction://media"/>
            <a:extLst>
              <a:ext uri="{FF2B5EF4-FFF2-40B4-BE49-F238E27FC236}">
                <a16:creationId xmlns:a16="http://schemas.microsoft.com/office/drawing/2014/main" id="{25A5F1E6-CA9F-41A6-8CA9-0F106FFF43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07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588741-F019-4335-9EDD-4E272BA8AFC3}"/>
              </a:ext>
            </a:extLst>
          </p:cNvPr>
          <p:cNvSpPr txBox="1"/>
          <p:nvPr/>
        </p:nvSpPr>
        <p:spPr>
          <a:xfrm>
            <a:off x="152400" y="2782669"/>
            <a:ext cx="8839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すべきである</a:t>
            </a:r>
          </a:p>
        </p:txBody>
      </p:sp>
      <p:pic>
        <p:nvPicPr>
          <p:cNvPr id="6" name="G2_L19_reading_v9_should">
            <a:hlinkClick r:id="" action="ppaction://media"/>
            <a:extLst>
              <a:ext uri="{FF2B5EF4-FFF2-40B4-BE49-F238E27FC236}">
                <a16:creationId xmlns:a16="http://schemas.microsoft.com/office/drawing/2014/main" id="{4B2A8349-AB41-4105-92B5-EB14B4245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9359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心配する</a:t>
              </a:r>
            </a:p>
          </p:txBody>
        </p:sp>
      </p:grpSp>
      <p:pic>
        <p:nvPicPr>
          <p:cNvPr id="4" name="G2_L19_reading_v1_worry">
            <a:hlinkClick r:id="" action="ppaction://media"/>
            <a:extLst>
              <a:ext uri="{FF2B5EF4-FFF2-40B4-BE49-F238E27FC236}">
                <a16:creationId xmlns:a16="http://schemas.microsoft.com/office/drawing/2014/main" id="{2DC72DB9-BC9D-4EE3-B4A0-01F7457367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849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06679" y="4007635"/>
              <a:ext cx="71306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を守る</a:t>
              </a:r>
            </a:p>
          </p:txBody>
        </p:sp>
      </p:grpSp>
      <p:pic>
        <p:nvPicPr>
          <p:cNvPr id="4" name="G2_L19_reading_v10_protect">
            <a:hlinkClick r:id="" action="ppaction://media"/>
            <a:extLst>
              <a:ext uri="{FF2B5EF4-FFF2-40B4-BE49-F238E27FC236}">
                <a16:creationId xmlns:a16="http://schemas.microsoft.com/office/drawing/2014/main" id="{EC6D0752-46EB-44FA-BC29-A25F0710F3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709863" y="6524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DDDAD4E-97A8-39FA-D4F1-C678C91CE0C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0143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55A0E5-FBA7-48A3-B477-E3CCABF5CA71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protect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9_reading_v10_protect">
            <a:hlinkClick r:id="" action="ppaction://media"/>
            <a:extLst>
              <a:ext uri="{FF2B5EF4-FFF2-40B4-BE49-F238E27FC236}">
                <a16:creationId xmlns:a16="http://schemas.microsoft.com/office/drawing/2014/main" id="{989A84D0-67CC-4AEA-AA4E-BF9C2E1602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709863" y="6524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C9045A3-8BF4-1AE4-CEBF-7AD5EA641AB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11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を守る</a:t>
            </a:r>
          </a:p>
        </p:txBody>
      </p:sp>
      <p:pic>
        <p:nvPicPr>
          <p:cNvPr id="6" name="G2_L19_reading_v10_protect">
            <a:hlinkClick r:id="" action="ppaction://media"/>
            <a:extLst>
              <a:ext uri="{FF2B5EF4-FFF2-40B4-BE49-F238E27FC236}">
                <a16:creationId xmlns:a16="http://schemas.microsoft.com/office/drawing/2014/main" id="{AD112B9A-9890-4006-8E9F-FF6179EFE1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709863" y="6524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28860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E2D75-19F2-FC1E-281C-108C44711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49F783-75F7-0C3D-F644-D1E327D94BFD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24F5CF9-1BD4-E4E4-82B7-7DF7EE06DB9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352FAFC-C0CF-14C3-6BFF-72F78E62992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心配する</a:t>
              </a:r>
            </a:p>
          </p:txBody>
        </p:sp>
      </p:grpSp>
      <p:pic>
        <p:nvPicPr>
          <p:cNvPr id="4" name="G2_L19_reading_v1_worry">
            <a:hlinkClick r:id="" action="ppaction://media"/>
            <a:extLst>
              <a:ext uri="{FF2B5EF4-FFF2-40B4-BE49-F238E27FC236}">
                <a16:creationId xmlns:a16="http://schemas.microsoft.com/office/drawing/2014/main" id="{7FF31E2F-1388-0E12-5ECE-D4CF7163E9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6500" y="10064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679699" y="3429000"/>
            <a:ext cx="37846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5762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4216D-B7DE-85B1-247E-5E6C8F35F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6AB2723-F218-7103-ACF1-319AF3FA7FC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E741A7-76FC-3676-F9C0-324C86CD70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855875-518D-EF4E-9817-ADF95733E6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3544ECD-D8F3-F5E3-ACF1-3F185E4E3B50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86B549C-6FC2-21F0-AC40-936950BBFE78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F8571562-9618-E93A-B43A-D5050847CBDA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reading_v2_young">
            <a:hlinkClick r:id="" action="ppaction://media"/>
            <a:extLst>
              <a:ext uri="{FF2B5EF4-FFF2-40B4-BE49-F238E27FC236}">
                <a16:creationId xmlns:a16="http://schemas.microsoft.com/office/drawing/2014/main" id="{EEE414D3-57CE-2FE5-A254-A6CAA1E2B3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5937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CCAA12-E005-0B83-9800-D4B0BEB9FBBC}"/>
              </a:ext>
            </a:extLst>
          </p:cNvPr>
          <p:cNvSpPr/>
          <p:nvPr/>
        </p:nvSpPr>
        <p:spPr>
          <a:xfrm>
            <a:off x="2390775" y="3541471"/>
            <a:ext cx="43624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214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6701B-FB00-82A4-4133-FB85817B9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27C11A7-7874-C570-8D50-25B89016BDB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5DAD66-946D-9DFD-DF5F-D7744CF5C8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C1032D-CEA9-7436-9F94-99575E913B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2_L19_reading_v3_often">
            <a:hlinkClick r:id="" action="ppaction://media"/>
            <a:extLst>
              <a:ext uri="{FF2B5EF4-FFF2-40B4-BE49-F238E27FC236}">
                <a16:creationId xmlns:a16="http://schemas.microsoft.com/office/drawing/2014/main" id="{47F4FB7D-BC29-3BC3-351D-57817E631B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35075" y="1508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DB8366-15D4-040F-558D-53BCD4F4AF1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E77BB69-AF61-1D7C-72CE-27E7684ACE9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15B7AFB-4564-739F-58D7-0AD1FA7895A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56EACF0-9988-E9F0-ABAA-90C3EFF7D3DD}"/>
              </a:ext>
            </a:extLst>
          </p:cNvPr>
          <p:cNvSpPr/>
          <p:nvPr/>
        </p:nvSpPr>
        <p:spPr>
          <a:xfrm>
            <a:off x="2790825" y="3608227"/>
            <a:ext cx="35623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820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26744-9390-D743-96BD-7B690ACED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39FCD8-DD25-CA62-6FDD-33338BA3BE6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BA8A8B4-3A91-7952-BBF3-C89ACC727A2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E78532-5A73-566A-F5D9-B75D8B5B56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C6F412C-A2A3-665A-4768-104E2F091B9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D9DFBFD-56C8-79E7-2715-FAC57470410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働く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F0493D-0405-D38F-CE0A-B65D6678072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4_work">
            <a:hlinkClick r:id="" action="ppaction://media"/>
            <a:extLst>
              <a:ext uri="{FF2B5EF4-FFF2-40B4-BE49-F238E27FC236}">
                <a16:creationId xmlns:a16="http://schemas.microsoft.com/office/drawing/2014/main" id="{BD667255-704C-4EB7-192A-D655927410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13906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F3263C-6419-C75C-7448-982279025CF7}"/>
              </a:ext>
            </a:extLst>
          </p:cNvPr>
          <p:cNvSpPr/>
          <p:nvPr/>
        </p:nvSpPr>
        <p:spPr>
          <a:xfrm>
            <a:off x="2667000" y="3519516"/>
            <a:ext cx="3810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910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81600-2D1A-64E0-8112-333A3AE65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890FB5-B349-F531-7263-A42102A7508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7FFBB7-3B9E-E65F-1CAD-126C29AC8E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D910856-4706-DC2D-335A-E5E9BCA3690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2_L19_reading_v5_city">
            <a:hlinkClick r:id="" action="ppaction://media"/>
            <a:extLst>
              <a:ext uri="{FF2B5EF4-FFF2-40B4-BE49-F238E27FC236}">
                <a16:creationId xmlns:a16="http://schemas.microsoft.com/office/drawing/2014/main" id="{7D844677-BA56-B86B-E7BC-51763FA020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4762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87F1B41-C38B-5B4A-F233-E304D0C4A7B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68DB381-1911-BEEC-8BBE-9E24E63BFE3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都市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E9C3C49-FB65-3071-DA71-1018DB9BDBB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city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C5ADF6-039E-0E54-1753-3EBCE7D27A97}"/>
              </a:ext>
            </a:extLst>
          </p:cNvPr>
          <p:cNvSpPr/>
          <p:nvPr/>
        </p:nvSpPr>
        <p:spPr>
          <a:xfrm>
            <a:off x="3051175" y="3519516"/>
            <a:ext cx="30416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239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94E61-E2E7-979F-ED83-ED0FC98A7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A20EB9-2383-43B7-9C27-CAEF3C73D51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562A95B-644F-6E0E-8F50-A613675F2E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8B61F7-AAB1-F768-D530-6C0943430EF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F2827D5-91AE-7237-02C9-96CC3FBD5B46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783DF18-3953-43EA-FF78-B5FF824A073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E09CA9-E3B5-3F79-5D6F-BA1C72039E6E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6_think">
            <a:hlinkClick r:id="" action="ppaction://media"/>
            <a:extLst>
              <a:ext uri="{FF2B5EF4-FFF2-40B4-BE49-F238E27FC236}">
                <a16:creationId xmlns:a16="http://schemas.microsoft.com/office/drawing/2014/main" id="{D259CB23-EFCC-8E33-AB39-6DD831F52E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E8BB2F8-05D0-CEF3-3DA1-CD82840D12FD}"/>
              </a:ext>
            </a:extLst>
          </p:cNvPr>
          <p:cNvSpPr/>
          <p:nvPr/>
        </p:nvSpPr>
        <p:spPr>
          <a:xfrm>
            <a:off x="2619375" y="3199337"/>
            <a:ext cx="3905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02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CAED69-59EA-43DC-B719-FFE33C5F6A4B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worry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1_worry">
            <a:hlinkClick r:id="" action="ppaction://media"/>
            <a:extLst>
              <a:ext uri="{FF2B5EF4-FFF2-40B4-BE49-F238E27FC236}">
                <a16:creationId xmlns:a16="http://schemas.microsoft.com/office/drawing/2014/main" id="{22F402C0-8AF6-432D-8A4D-7128B9D2C2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985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4A66B-A644-4679-F552-3F6F124DD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D45E50-DD98-0EB5-B83A-6E1FAACFA35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AB3322-04AD-8CB4-04FB-44BF4719990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390BD6-9193-BB3E-37EB-BA9A944528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8ABCAE0-0FAC-A1F0-56CF-3E5F1386D712}"/>
              </a:ext>
            </a:extLst>
          </p:cNvPr>
          <p:cNvGrpSpPr/>
          <p:nvPr/>
        </p:nvGrpSpPr>
        <p:grpSpPr>
          <a:xfrm>
            <a:off x="0" y="1995215"/>
            <a:ext cx="9144000" cy="2867570"/>
            <a:chOff x="0" y="2463504"/>
            <a:chExt cx="9144000" cy="28675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2E72DC-9B74-B7DC-95D9-6A11D018F698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[one] [of]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26C4014-C237-4384-C9C2-AC04B5C00943}"/>
                </a:ext>
              </a:extLst>
            </p:cNvPr>
            <p:cNvSpPr txBox="1"/>
            <p:nvPr/>
          </p:nvSpPr>
          <p:spPr>
            <a:xfrm>
              <a:off x="815009" y="2463504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の中のひとつ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7_one of">
            <a:hlinkClick r:id="" action="ppaction://media"/>
            <a:extLst>
              <a:ext uri="{FF2B5EF4-FFF2-40B4-BE49-F238E27FC236}">
                <a16:creationId xmlns:a16="http://schemas.microsoft.com/office/drawing/2014/main" id="{D28FE54A-BA2B-85CA-8321-836F971F01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8907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0490A99-7F1A-A9E3-0C4B-A1EA3B509E42}"/>
              </a:ext>
            </a:extLst>
          </p:cNvPr>
          <p:cNvSpPr/>
          <p:nvPr/>
        </p:nvSpPr>
        <p:spPr>
          <a:xfrm>
            <a:off x="2257426" y="3318654"/>
            <a:ext cx="22574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49DB1D5-FBE4-B8F8-002C-85C0CFCDB143}"/>
              </a:ext>
            </a:extLst>
          </p:cNvPr>
          <p:cNvSpPr/>
          <p:nvPr/>
        </p:nvSpPr>
        <p:spPr>
          <a:xfrm>
            <a:off x="5387009" y="3318654"/>
            <a:ext cx="170124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088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11C94-D1D4-75BE-0D02-2B345BA30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448CA9E-FF24-613F-3B34-FE33673163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13DED1A-2E15-1FB7-8817-8A03C922B0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B4DFE9-AB4C-254E-515C-C66FF5DAEE5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4CE9B88-37D8-D4BE-06FF-F426019A659F}"/>
              </a:ext>
            </a:extLst>
          </p:cNvPr>
          <p:cNvGrpSpPr/>
          <p:nvPr/>
        </p:nvGrpSpPr>
        <p:grpSpPr>
          <a:xfrm>
            <a:off x="695325" y="1536175"/>
            <a:ext cx="7753350" cy="3785651"/>
            <a:chOff x="695325" y="1791644"/>
            <a:chExt cx="775335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1797FF-1C17-640C-DB7E-C11ECB627E14}"/>
                </a:ext>
              </a:extLst>
            </p:cNvPr>
            <p:cNvSpPr txBox="1"/>
            <p:nvPr/>
          </p:nvSpPr>
          <p:spPr>
            <a:xfrm>
              <a:off x="695325" y="4007635"/>
              <a:ext cx="77533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culture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874F1A1-DB9C-953E-B8A0-F055B66E539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文化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reading_v8_culture">
            <a:hlinkClick r:id="" action="ppaction://media"/>
            <a:extLst>
              <a:ext uri="{FF2B5EF4-FFF2-40B4-BE49-F238E27FC236}">
                <a16:creationId xmlns:a16="http://schemas.microsoft.com/office/drawing/2014/main" id="{2138DBEC-62DB-1D49-9DF3-02A68E9FF3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2511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9B5A81E-0E85-7FE0-BCF9-22A11A6D79FB}"/>
              </a:ext>
            </a:extLst>
          </p:cNvPr>
          <p:cNvSpPr/>
          <p:nvPr/>
        </p:nvSpPr>
        <p:spPr>
          <a:xfrm>
            <a:off x="2314575" y="3519516"/>
            <a:ext cx="45148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5164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AB71-4809-5C08-A75C-5DE23253C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2CC078A-3EAC-D029-EB38-3627622D4F9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5824A4-9124-7739-65E3-5D71D59A07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580760-7D66-7BD0-FF37-2E0DDA74E69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BA3D0E7-7273-85A0-2690-664A8840B9A1}"/>
              </a:ext>
            </a:extLst>
          </p:cNvPr>
          <p:cNvGrpSpPr/>
          <p:nvPr/>
        </p:nvGrpSpPr>
        <p:grpSpPr>
          <a:xfrm>
            <a:off x="152400" y="1816591"/>
            <a:ext cx="8839200" cy="3224818"/>
            <a:chOff x="391767" y="2352477"/>
            <a:chExt cx="8839200" cy="32248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A3EFBD8-AB2A-7727-8B31-DEF9BBA2C6AF}"/>
                </a:ext>
              </a:extLst>
            </p:cNvPr>
            <p:cNvSpPr txBox="1"/>
            <p:nvPr/>
          </p:nvSpPr>
          <p:spPr>
            <a:xfrm>
              <a:off x="391767" y="2352477"/>
              <a:ext cx="88392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3213A35-CE3E-B59C-74BA-A4376F0E119A}"/>
                </a:ext>
              </a:extLst>
            </p:cNvPr>
            <p:cNvSpPr txBox="1"/>
            <p:nvPr/>
          </p:nvSpPr>
          <p:spPr>
            <a:xfrm>
              <a:off x="1240734" y="4007635"/>
              <a:ext cx="71412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should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reading_v9_should">
            <a:hlinkClick r:id="" action="ppaction://media"/>
            <a:extLst>
              <a:ext uri="{FF2B5EF4-FFF2-40B4-BE49-F238E27FC236}">
                <a16:creationId xmlns:a16="http://schemas.microsoft.com/office/drawing/2014/main" id="{E667BC7F-7A7A-22EB-3D1D-1B10DEF435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714500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27170F-2583-7FDF-6DB1-ABC2963C4EC0}"/>
              </a:ext>
            </a:extLst>
          </p:cNvPr>
          <p:cNvSpPr/>
          <p:nvPr/>
        </p:nvSpPr>
        <p:spPr>
          <a:xfrm>
            <a:off x="2209800" y="3217899"/>
            <a:ext cx="4724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41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87F39-9BCE-DB37-DA40-D5FC2D96E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CE5F77-892B-C3DC-938C-B1E0A0D969F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86D2500-1F20-8BAE-CB34-B5FA724C1A0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F96EC8D-5C19-2BA7-3071-CE9DAC70A9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7D12DEF-12E4-1B4B-A0D7-D7881C8A2E1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474021E-31BA-22B6-5044-1844EB22CD39}"/>
                </a:ext>
              </a:extLst>
            </p:cNvPr>
            <p:cNvSpPr txBox="1"/>
            <p:nvPr/>
          </p:nvSpPr>
          <p:spPr>
            <a:xfrm>
              <a:off x="533401" y="4007635"/>
              <a:ext cx="8077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protect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2B18F95-F29F-684A-DB5B-048A569E8C6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を守る</a:t>
              </a:r>
            </a:p>
          </p:txBody>
        </p:sp>
      </p:grpSp>
      <p:pic>
        <p:nvPicPr>
          <p:cNvPr id="4" name="G2_L19_reading_v10_protect">
            <a:hlinkClick r:id="" action="ppaction://media"/>
            <a:extLst>
              <a:ext uri="{FF2B5EF4-FFF2-40B4-BE49-F238E27FC236}">
                <a16:creationId xmlns:a16="http://schemas.microsoft.com/office/drawing/2014/main" id="{B61EBFC1-0716-5475-6578-C0FA708BAC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709863" y="6524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82407A9-06C6-A74B-144A-AC01DC417E4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B64B90-3E8E-064D-12A3-62EFC9CEF0F7}"/>
              </a:ext>
            </a:extLst>
          </p:cNvPr>
          <p:cNvSpPr/>
          <p:nvPr/>
        </p:nvSpPr>
        <p:spPr>
          <a:xfrm>
            <a:off x="2120900" y="341894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404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心配する</a:t>
            </a:r>
          </a:p>
        </p:txBody>
      </p:sp>
      <p:pic>
        <p:nvPicPr>
          <p:cNvPr id="6" name="G2_L19_reading_v1_worry">
            <a:hlinkClick r:id="" action="ppaction://media"/>
            <a:extLst>
              <a:ext uri="{FF2B5EF4-FFF2-40B4-BE49-F238E27FC236}">
                <a16:creationId xmlns:a16="http://schemas.microsoft.com/office/drawing/2014/main" id="{0C563B64-14C7-4190-9F8A-66840FF008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99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07AE3AF-7549-4067-83E0-6DD66D206112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56C89F5-C747-469C-806F-81D4D31B3B73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4699FB-95B4-4B9D-A1C8-84738CDE0CA0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reading_v2_young">
            <a:hlinkClick r:id="" action="ppaction://media"/>
            <a:extLst>
              <a:ext uri="{FF2B5EF4-FFF2-40B4-BE49-F238E27FC236}">
                <a16:creationId xmlns:a16="http://schemas.microsoft.com/office/drawing/2014/main" id="{89DCDB92-5D9E-44FA-A20B-CDF8790076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420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young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reading_v2_young">
            <a:hlinkClick r:id="" action="ppaction://media"/>
            <a:extLst>
              <a:ext uri="{FF2B5EF4-FFF2-40B4-BE49-F238E27FC236}">
                <a16:creationId xmlns:a16="http://schemas.microsoft.com/office/drawing/2014/main" id="{3F582801-9C17-48D3-A085-84E6BF1847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3610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7BBFF1-8AFB-4673-A0C1-92606DC33DC1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年下の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9_reading_v2_young">
            <a:hlinkClick r:id="" action="ppaction://media"/>
            <a:extLst>
              <a:ext uri="{FF2B5EF4-FFF2-40B4-BE49-F238E27FC236}">
                <a16:creationId xmlns:a16="http://schemas.microsoft.com/office/drawing/2014/main" id="{C50E7E57-29D5-4BF9-B99B-2144FA1977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8015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9_reading_v3_often">
            <a:hlinkClick r:id="" action="ppaction://media"/>
            <a:extLst>
              <a:ext uri="{FF2B5EF4-FFF2-40B4-BE49-F238E27FC236}">
                <a16:creationId xmlns:a16="http://schemas.microsoft.com/office/drawing/2014/main" id="{FDC9A27B-E1B8-4D54-B495-19E622F344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508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CDB9AE4-5971-B82B-2B81-A0AA617860F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27D147A-71BA-67C6-DFF8-72B6333B9B2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1F5539F-C4C3-10C6-952B-7671EBB3BF4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38441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17684</TotalTime>
  <Words>208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2025-12-24T07:19:39Z</dcterms:modified>
</cp:coreProperties>
</file>