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9"/>
  </p:notesMasterIdLst>
  <p:handoutMasterIdLst>
    <p:handoutMasterId r:id="rId70"/>
  </p:handoutMasterIdLst>
  <p:sldIdLst>
    <p:sldId id="3668" r:id="rId2"/>
    <p:sldId id="3669" r:id="rId3"/>
    <p:sldId id="4151" r:id="rId4"/>
    <p:sldId id="4207" r:id="rId5"/>
    <p:sldId id="4208" r:id="rId6"/>
    <p:sldId id="4209" r:id="rId7"/>
    <p:sldId id="4275" r:id="rId8"/>
    <p:sldId id="4276" r:id="rId9"/>
    <p:sldId id="4277" r:id="rId10"/>
    <p:sldId id="4278" r:id="rId11"/>
    <p:sldId id="4279" r:id="rId12"/>
    <p:sldId id="4280" r:id="rId13"/>
    <p:sldId id="4211" r:id="rId14"/>
    <p:sldId id="4195" r:id="rId15"/>
    <p:sldId id="4257" r:id="rId16"/>
    <p:sldId id="4258" r:id="rId17"/>
    <p:sldId id="4259" r:id="rId18"/>
    <p:sldId id="4281" r:id="rId19"/>
    <p:sldId id="4282" r:id="rId20"/>
    <p:sldId id="4283" r:id="rId21"/>
    <p:sldId id="4284" r:id="rId22"/>
    <p:sldId id="4285" r:id="rId23"/>
    <p:sldId id="4286" r:id="rId24"/>
    <p:sldId id="4212" r:id="rId25"/>
    <p:sldId id="4206" r:id="rId26"/>
    <p:sldId id="4272" r:id="rId27"/>
    <p:sldId id="4273" r:id="rId28"/>
    <p:sldId id="4274" r:id="rId29"/>
    <p:sldId id="4287" r:id="rId30"/>
    <p:sldId id="4288" r:id="rId31"/>
    <p:sldId id="4289" r:id="rId32"/>
    <p:sldId id="4290" r:id="rId33"/>
    <p:sldId id="4291" r:id="rId34"/>
    <p:sldId id="4292" r:id="rId35"/>
    <p:sldId id="4213" r:id="rId36"/>
    <p:sldId id="4293" r:id="rId37"/>
    <p:sldId id="4294" r:id="rId38"/>
    <p:sldId id="4295" r:id="rId39"/>
    <p:sldId id="4296" r:id="rId40"/>
    <p:sldId id="4297" r:id="rId41"/>
    <p:sldId id="4298" r:id="rId42"/>
    <p:sldId id="4299" r:id="rId43"/>
    <p:sldId id="4300" r:id="rId44"/>
    <p:sldId id="4301" r:id="rId45"/>
    <p:sldId id="4302" r:id="rId46"/>
    <p:sldId id="4214" r:id="rId47"/>
    <p:sldId id="4303" r:id="rId48"/>
    <p:sldId id="4304" r:id="rId49"/>
    <p:sldId id="4305" r:id="rId50"/>
    <p:sldId id="4306" r:id="rId51"/>
    <p:sldId id="4307" r:id="rId52"/>
    <p:sldId id="4308" r:id="rId53"/>
    <p:sldId id="4309" r:id="rId54"/>
    <p:sldId id="4310" r:id="rId55"/>
    <p:sldId id="4311" r:id="rId56"/>
    <p:sldId id="4312" r:id="rId57"/>
    <p:sldId id="4215" r:id="rId58"/>
    <p:sldId id="4314" r:id="rId59"/>
    <p:sldId id="4315" r:id="rId60"/>
    <p:sldId id="4316" r:id="rId61"/>
    <p:sldId id="4317" r:id="rId62"/>
    <p:sldId id="4318" r:id="rId63"/>
    <p:sldId id="4319" r:id="rId64"/>
    <p:sldId id="4320" r:id="rId65"/>
    <p:sldId id="4321" r:id="rId66"/>
    <p:sldId id="4322" r:id="rId67"/>
    <p:sldId id="4323" r:id="rId6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C8"/>
    <a:srgbClr val="F8CBAD"/>
    <a:srgbClr val="005C2A"/>
    <a:srgbClr val="00FF00"/>
    <a:srgbClr val="FFFF8B"/>
    <a:srgbClr val="B4FEB4"/>
    <a:srgbClr val="FF3399"/>
    <a:srgbClr val="FFFF00"/>
    <a:srgbClr val="CC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23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686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4AE8B-23CA-66CE-C8ED-C00E0C964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80DA0FB-3810-61FC-A499-BC002C9D11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F070C8B-CB59-6DBD-8389-DB99AFD927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FB037FC-8846-0346-2C2F-3A8B771C6E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4084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AAEDD-249A-C2BD-E26A-821C1C979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F39988C-3BCE-9E38-1F6E-8D6BF8FD0E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D2F3932-1FBA-5B39-FAA9-45120B21A1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CD92150-2161-0F74-0CA6-167D40AA6C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8833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C7144C-3A65-02C1-E6BC-76E448329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5816F92-3112-A44A-A24A-246AE1F87F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84B2BCD-E676-24DA-B67B-4FB26EA027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00A0390-538D-0652-A7CB-8DBC4C361A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93151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A2D7B7-6686-8CC8-3EF0-FF55560C3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E29192A-330D-D996-B89E-63E5A632F8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0AF13D4-E879-4DF0-E392-606474B2D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E12F74-4F99-7A84-EB7C-217379CB16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4032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3F7BD5-8969-D94A-D015-5FB90C56D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1B950E9-BD14-01D5-8161-CE51B98D1A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B70AD57-525A-AB05-4111-1B28562A2D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A4788E7-73FE-8402-67E2-C52042522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52839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E59A73-8009-0D77-19CD-D1BB4F9B4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41AA4E6-5DEC-B8D6-6ECA-348D602B21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E28E7EE-D12C-6CFB-8FDB-116E1EEAC6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4E1C3E9-F463-1D0A-41D8-E29B9FA335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36695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5D8EA9-C715-BAE6-565D-A77671BA0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7162D51-C8B9-7151-60D9-BD9A1D9F64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9FA7438-D1FE-26FB-AD2C-F1A1CB29A2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214697B-5262-8E59-9C7C-0889AEDC1D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48725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EF59DE-527E-80A2-9542-D9BC504E2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0E2E229-4FFF-7616-AD9A-185B98B5E7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8EFD700-72D2-67D8-F093-7D581477A9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D754DFF-1442-C4EA-E1AC-2337E1872B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07540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2D737D-4B8D-4B27-114D-7454B6D05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AB3BF87-F53F-7153-BBC7-94A28D38C9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A2AE60D-7DE2-24EC-B5D7-AC63E2A49F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4965354-1858-C69E-9566-8DA7EBAEB8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41850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3FCC4-B73B-22F0-BC70-B447887C9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1C82EB2-E34C-C76E-DC25-0EB862DF03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F18E05F-3148-7D25-8AF9-56CE1A910B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4125FA6-6C77-F64C-CCE2-D717E9DF7A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5858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4B0A7-D16B-62DD-F6C6-6F99E1304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D9BBF78-4214-1FB4-FF7C-6B7136345A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6B2181B-EDF2-3B52-7B19-942C6C3A87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AB16281-C7A2-36AA-8CE2-1E6A21317A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3953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3C298-79DF-1325-C059-404DE1175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37DBB62-BB3B-44FB-9583-780BFF578C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565D5C9-E902-5E22-2C13-B31E060050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28FBC14-13C9-DAF8-2AC9-311ACED94A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97543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AE5AB-06B0-6685-E84F-AE81A8F97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CC8177E-486A-3268-A21E-C4E6121885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FF4F9F0-7C53-548B-3E7B-3F0F34A850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FB7420-6C9C-416D-B713-EA63DA4CD5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96427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2EFC63-0398-5DD9-80CD-EC701B55A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B3C5488-5166-6EE7-21DF-346449D7A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9E52B1F-7CEB-932A-2B74-D0E57838DE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F351A76-360B-2EB1-464E-77F407F97D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9194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1230FC-12F8-7D9C-7EA1-CA583AA12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9AF14EB-987F-C009-565B-97E01469B0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E5AB2FB-473E-CC72-020C-74F6873142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A41DB65-A2BD-0D17-0E0D-78369246D4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52968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9DB61-B672-773C-6808-1D8610151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11F20C4-330B-BC60-7EB0-9FEF2E7565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0689C4A-F309-A5DD-85D2-E153229035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FD3C6A1-6878-A26B-508D-C6B7C6F6F5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17010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6F5CC-B736-A7FD-2C8C-E0759C132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9987A4D-9529-DEEF-CB9A-1158D0F612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28D3316-F823-925E-69F6-424399122D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84F3C8D-4FFB-9FDD-895C-EE5E6F4EFD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29110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7254EA-6980-DB01-515F-957D3D767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C783509-81AF-052B-8707-A071B0EFEB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4F6862D-1D81-C500-E271-7B7BC69F00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731F180-F675-D14C-1D77-E37A16C83B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27988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B6A12-5A37-ADD7-1B57-A2F6579D3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218B545-25E5-3B16-20DE-13F019DC87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7312254-D7F3-3399-915B-6D9DBB724A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4DE9129-280D-1ED9-F36B-492575E2A7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83387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FFCFE-3761-E125-D86F-DBB9E4931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E73D783-BFE2-24FF-88BF-B162D82DBD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55F6DBC-95DA-8E4E-57C1-04BDEF17C4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E2266C6-8975-6189-4169-BD0001AAC4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75187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8309B-FFC2-C145-1696-9ECC337C5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2E99993-0553-815F-D615-21E79303E1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C3301BD-CBFD-DFCE-9690-F6B0216519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D1BA61F-36C4-08EB-C3E2-430D901663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66662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A664A-16D4-ACC6-B9CA-BC813DCC5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89B824F-F75A-1B30-035A-D9C0BDA224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9D93112-4FA1-D675-8903-5EA94E4F68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4ECFD4A-FFA0-461A-622B-F0AA35BBB9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5013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D5334-1747-C0CE-7657-E57F8A5AF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3434378-0280-2AFB-0E13-A32AF4DCAA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D40DC19-8A4C-B000-0279-FDEEE8E2EF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F645E4A-3DC3-364E-91B7-7D05191499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62527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60EE8-210B-25C2-42EF-2578B3311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C434735-172A-9F4C-4C59-5632C42DA7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19D73EA-F15F-BBC0-50AE-B77D61C611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FB96523-B4C2-5214-7BA9-B605E8EF04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96868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9A451-5547-EB0B-B706-B6B15F360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48266C0-4AD5-0555-BAE8-DD789CCEC6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F889136-95B2-0379-FF5E-7103EEA78A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F518356-EB3C-707A-0C28-1AC050371A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77024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4A6FC-7D21-E1C1-F49C-74E2F81BD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4171ED8-4F01-77A1-72AC-8B5740DA48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7763269-03D7-D85F-55C2-37F5C6B46E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C00D6DC-CD4B-5F5D-EFE0-62B33D3C0F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32574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F5DED4-2C28-4A3E-3190-67B8506FE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E328088-47A1-7661-9C91-4D87ABCFBE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9D7B4C1-7C28-516A-1516-416B3B1DD7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0D0CDB9-176D-4584-1128-B4B6F85211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5295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47E6D-2AD1-FA3B-B7A8-99B4C3BB7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9DB3E88-A462-C8A2-5C29-8E2CCB1CD9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E3F6931-87A4-026F-7A65-33C1015EBC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804F9C8-A7FC-371F-2270-89C56F87E3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29404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DA1FD-8A58-5B24-8438-1AE11650E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4C0A497-9546-F1AC-0205-0F5B5A34DC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E223E36-1AE7-FC9B-F404-90CFB85FAC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D77B9D3-DA8C-8679-435A-B0972A4CC6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34616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7B3F58-2C0A-9FA2-A454-457A57F6A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A4C07B7-F697-BC46-0564-EB91455BA9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6A5BDFF-71DF-5809-E686-F0868C8EA1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E74FBCC-8C37-9C9A-A7D5-B8034B482A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65788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11E1D3-DD96-E92A-0C01-F8A61BA9E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109B913-BF39-51E5-8AC1-B0A34247AE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3AB0AD0-26FD-A998-B695-8E11AF1364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CAC3DEE-C412-4650-AEA4-DA33574353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0254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A247C-ED44-1064-512E-77E8E2982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31AE9F3-E0A4-9102-8FB6-795E1B29C2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E2D6BB5-312F-3E19-5D5A-71B7A02C23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08A53E1-29CC-BB82-EE07-424A148897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34843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9232D-93F2-009A-857F-F2AA1EBAE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56CBB34-9B0A-6BBA-FCC6-F10327CA04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6BA7C7F-CDA0-33EC-5B4F-7EE586A11D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57F6B5F-88AA-07D5-3C06-2C05FF7EB1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155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0D43E-CD7C-CF3B-B121-5FF8A15D5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B132EEF-8F5E-93FE-9C0E-8D4691FB2C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BE4810F-C4C4-D03B-FA38-1611B1F19D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48025F3-4409-BA69-ABB9-1074E7B3AF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20965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44F99-4BD6-09CC-9C8B-8F1A3F43B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832686B-C286-3174-F49E-45FA8B386C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0C6BDCA-8345-612A-9334-70BF4FF895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2D586C1-92B5-C10E-6CA7-CA0ADA74C0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16343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605EDA-2995-213D-7EDD-A988AF93B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70C2457-C361-E474-6BA3-4130117285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49C8607-A91C-3A86-9700-146AA0209E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9C67733-6492-2BFE-B167-D40AC47DC1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81818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94FF3-55BA-3481-636E-530B99FCE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D362E8C-37AD-DCC9-2A6B-A08C369B0E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761202D-095C-0370-0FF3-8E6B44D756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352D5A5-4250-B4CF-0724-EAF9131CE1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736619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6051A4-0BB6-5F4B-FBCF-BCC427A0D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23BA596-E8E2-AC31-9D9B-CC3D33490A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21778B5-2FFF-9409-E5E6-E26D8A75FF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CC0DF50-0C6E-67D3-517F-250A9E589F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91382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01E1B-AE31-FA37-5F69-8C9035BB2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94A247C-E13F-D417-74BE-44515C3383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B854033-DBC2-CF56-FE63-5F20EC871F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FA85C0E-84C3-7F08-76FF-67DA6424A1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1286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6F35E-FCE5-CC1E-DEF9-35DDA2CEC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26424E6-F663-78EF-71BF-AA14146548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D24F246-A3E8-5096-5BFB-32D9182A8C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FF1EB9F-E5D9-1AAB-4595-752EF53772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679738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01108-979D-C95A-121E-FDADBFE07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1AE013D-E605-F3AC-273F-BAC43E8E6F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A29782C-07B3-9AAE-2553-63B241B7B8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DC13A17-A476-65C4-EEBA-86DEFF739A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805764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B5FBCD-DAD3-0F8D-A0E7-49487AE51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53A975B-E857-E77F-3313-DC79C425A2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BA7B90F-7F39-24BA-A04C-A52AB16C13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E851F98-525E-409B-2886-D0517DB5C5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653149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03A0B-086E-2E6B-F7EB-4FB3221A1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E10E421-9401-8B69-D570-8C983CA314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77EFAB2-EC42-2A4A-FFDA-0BB56721C6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243903D-E2E0-B36C-3DD4-F51E74C7F6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519481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48732-EBA8-D9CD-CB8D-90F9D8128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8E12A99-1F2B-9487-E205-685C372CC3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10E737E-C801-84DD-F950-6E610A9BBB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7042E63-CC7E-8AC9-0C53-DE515CE4A6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475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81312-5DAB-BA01-A660-8EC6344E8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072CEC7-6C01-4F42-839E-974ADFD5AF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E9C2E62-D487-1A09-C0FF-6EFB81B23E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266A9E5-A30C-7A2A-7A5B-77E9D932D7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509902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A225F-AD24-33E2-E35E-921332A68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10D00B6-7550-0996-37E9-AD367D5174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4E2C928-9DCA-941C-AF1D-F2969A08AB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A738ED3-F661-8B60-E398-9B7DE7FEDD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271808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12B557-E77D-390D-280D-0BE98C584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D31F1D7-524C-7813-0A1F-0B1D62064D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02992E4-B1B2-C7A9-B921-5BCE0B0F04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12BEF2F-6217-2E88-4539-8776F4F300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95019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5BD64-BBA9-71B5-E753-07D155C61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BA60D7B-B651-C804-E731-9E85E98813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666DE4A-2F54-F84A-5B68-1020CB0388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F675D5E-1B74-EC44-3030-604AF1711C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06943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46822-B3A5-FD1F-4042-DCD1E347C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A22F6A3-3255-1020-CE3F-5818A1EAF9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F19DF13-FCC4-742D-2064-AF93262AAB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3F51956-4034-410F-1939-AA04362C79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924506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634784-145F-F3B3-0595-98A27267F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D39DEC0-3C1A-595E-287A-44AE79716D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58F944F-B919-C9A8-6BE0-31F5D48F52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5BCBC98-E105-861C-1DB3-892ED3AB2E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6443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D039E-CCEE-A530-624C-843DF368E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4FCFC6E-B7A5-DD29-44C8-880B310217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5291A7B-2817-2B9D-5862-4B357726A0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2CDB35B-487C-6A6F-3E26-E06A26E2D0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9961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E6D3D-7403-4A1D-7ECE-CB89B335A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EE23B13-C264-9171-7906-644C041783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1B3BD7E-1702-BE6F-16D6-DC473E66F3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ACEFCAB-97AC-F21C-14C4-326165144C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030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74ECA-E2B1-94F9-BA71-1E3CA3E61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F12ACCD-497B-DAC8-C259-4968B1B8A8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9333002-0071-ABD0-C1DF-F4BCB6B512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258A66E-0244-350A-A49C-EC70BCE23A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2374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B92E8-82C1-09CE-67BF-A9D5A871F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8367523-1BD4-E192-F6D2-4CC68F690D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A29D347-B5CD-A8EF-24EE-34DCFFCEFE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A4E2534-223F-16FD-747A-476891AEA5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0925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73DC9-9F6B-057C-83F2-3BC1CC0CE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656801-C8A8-46C7-B4BE-F25A3F104A2B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F8B6552-B916-F181-6BEF-EA51B8859A76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83762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BD33C3-BBA3-9E4C-280E-D35B2B516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0EB5519-2AF4-EBEA-947E-D1838ED50F16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354BE5F-90E3-5DE3-939D-B471912198D1}"/>
              </a:ext>
            </a:extLst>
          </p:cNvPr>
          <p:cNvSpPr txBox="1"/>
          <p:nvPr/>
        </p:nvSpPr>
        <p:spPr>
          <a:xfrm>
            <a:off x="1817705" y="4128490"/>
            <a:ext cx="5508588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Who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younger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 or Nancy?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7DB803D-029F-71E8-A358-2002CD7E9BDA}"/>
              </a:ext>
            </a:extLst>
          </p:cNvPr>
          <p:cNvSpPr txBox="1"/>
          <p:nvPr/>
        </p:nvSpPr>
        <p:spPr>
          <a:xfrm>
            <a:off x="1272091" y="690490"/>
            <a:ext cx="659981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どちらが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年下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ですか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あなたか ナンシーか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1-3 Who is younger, you or Nancy">
            <a:hlinkClick r:id="" action="ppaction://media"/>
            <a:extLst>
              <a:ext uri="{FF2B5EF4-FFF2-40B4-BE49-F238E27FC236}">
                <a16:creationId xmlns:a16="http://schemas.microsoft.com/office/drawing/2014/main" id="{C343D8A7-C86F-BE9A-6E9F-FCCBED16E3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2109788" y="12779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4882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AD0B0-106E-C68E-BBCC-9F8C3D76F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6815AA0-8260-00EB-AD37-CC5ECC51692D}"/>
              </a:ext>
            </a:extLst>
          </p:cNvPr>
          <p:cNvSpPr/>
          <p:nvPr/>
        </p:nvSpPr>
        <p:spPr>
          <a:xfrm>
            <a:off x="-1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05467FA-ABEB-8FB6-6985-A3549BD85830}"/>
              </a:ext>
            </a:extLst>
          </p:cNvPr>
          <p:cNvSpPr txBox="1"/>
          <p:nvPr/>
        </p:nvSpPr>
        <p:spPr>
          <a:xfrm>
            <a:off x="1257214" y="2409490"/>
            <a:ext cx="662956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W--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y-------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 [o-] Nancy?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01-3 Who is younger, you or Nancy">
            <a:hlinkClick r:id="" action="ppaction://media"/>
            <a:extLst>
              <a:ext uri="{FF2B5EF4-FFF2-40B4-BE49-F238E27FC236}">
                <a16:creationId xmlns:a16="http://schemas.microsoft.com/office/drawing/2014/main" id="{62C405DC-3A71-8540-7D3A-74C3932E87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2109788" y="12779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4505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D8610-803B-4637-DD42-709889BA3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3552978-6AB0-D723-E83D-09F4CC715F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30AE23F-9F97-E2EA-54D5-D9583B8C351F}"/>
              </a:ext>
            </a:extLst>
          </p:cNvPr>
          <p:cNvSpPr txBox="1"/>
          <p:nvPr/>
        </p:nvSpPr>
        <p:spPr>
          <a:xfrm>
            <a:off x="1272091" y="2321004"/>
            <a:ext cx="659981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どちらが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年下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ですか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あなたか ナンシーか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1-3 Who is younger, you or Nancy">
            <a:hlinkClick r:id="" action="ppaction://media"/>
            <a:extLst>
              <a:ext uri="{FF2B5EF4-FFF2-40B4-BE49-F238E27FC236}">
                <a16:creationId xmlns:a16="http://schemas.microsoft.com/office/drawing/2014/main" id="{9E31F3BB-2475-3370-93C5-2633CAA7E4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2109788" y="12779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32945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731C2-A007-9F4D-865B-01B1974E8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BCA4E16B-E94C-0F15-B7E6-176A4CF9C9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7443" b="49814"/>
          <a:stretch>
            <a:fillRect/>
          </a:stretch>
        </p:blipFill>
        <p:spPr>
          <a:xfrm>
            <a:off x="245278" y="1022216"/>
            <a:ext cx="8586000" cy="620029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7531733-95EA-58BD-A2B3-665AFDF04866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64495D9-7183-DF0E-BF04-DDD0409111D7}"/>
              </a:ext>
            </a:extLst>
          </p:cNvPr>
          <p:cNvSpPr txBox="1"/>
          <p:nvPr/>
        </p:nvSpPr>
        <p:spPr>
          <a:xfrm>
            <a:off x="537493" y="3677650"/>
            <a:ext cx="8069014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Who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tallest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in your family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「あなたの家族の中で」という意味をもち、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tallest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を修飾し、比較の範囲を示しています。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C2AB9BE9-C327-0F32-2A4A-08E9BD5CC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8CB0BD9-A2CB-92C1-4AD3-FB44186D3DC4}"/>
              </a:ext>
            </a:extLst>
          </p:cNvPr>
          <p:cNvSpPr txBox="1"/>
          <p:nvPr/>
        </p:nvSpPr>
        <p:spPr>
          <a:xfrm>
            <a:off x="1032444" y="1711576"/>
            <a:ext cx="561981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あなたの家族の中でいちばん背が高いのはだれですか。</a:t>
            </a:r>
          </a:p>
        </p:txBody>
      </p:sp>
    </p:spTree>
    <p:extLst>
      <p:ext uri="{BB962C8B-B14F-4D97-AF65-F5344CB8AC3E}">
        <p14:creationId xmlns:p14="http://schemas.microsoft.com/office/powerpoint/2010/main" val="174575345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7B8BA-3184-F810-E268-7474FC7A0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C96EFFB-41F3-716B-532F-F5D8ABEBC5F3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308E00F-1CB1-EF45-0055-13ED23F9A40F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76F57B8-1C97-EED2-74B8-BCB2C5952082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F4C6C9-DB44-660D-B72E-04E2E4C9BD85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94493A30-6C40-9E03-C2B7-AE870C6F8717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712022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B59DD-049C-677D-3FAE-E5CB04995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D97E052-5533-FC6E-2E50-5D1C2FE5CFD1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AD21C46-6C8A-C32B-FD49-D68BD2AADB82}"/>
              </a:ext>
            </a:extLst>
          </p:cNvPr>
          <p:cNvSpPr txBox="1"/>
          <p:nvPr/>
        </p:nvSpPr>
        <p:spPr>
          <a:xfrm>
            <a:off x="1664409" y="4128490"/>
            <a:ext cx="581518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Who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tallest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your family?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A3D1E5E-0FF8-9C3D-34D8-8DAB9776D19E}"/>
              </a:ext>
            </a:extLst>
          </p:cNvPr>
          <p:cNvSpPr txBox="1"/>
          <p:nvPr/>
        </p:nvSpPr>
        <p:spPr>
          <a:xfrm>
            <a:off x="285077" y="690490"/>
            <a:ext cx="881589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だれ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ですか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いちばん背が高いのは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あなたの家族の中で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2-1 Who is the tallest in your family">
            <a:hlinkClick r:id="" action="ppaction://media"/>
            <a:extLst>
              <a:ext uri="{FF2B5EF4-FFF2-40B4-BE49-F238E27FC236}">
                <a16:creationId xmlns:a16="http://schemas.microsoft.com/office/drawing/2014/main" id="{CFEF2108-9784-8147-50CD-F8B1D19797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897063" y="16843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0217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C3C896-3AEE-1697-BA05-A3D7D2DCA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6938BD7-29C0-8170-9303-9D3C25F063D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F86B021-3A39-0BA3-219A-B41D68CC5E23}"/>
              </a:ext>
            </a:extLst>
          </p:cNvPr>
          <p:cNvSpPr txBox="1"/>
          <p:nvPr/>
        </p:nvSpPr>
        <p:spPr>
          <a:xfrm>
            <a:off x="945160" y="2409490"/>
            <a:ext cx="725368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Who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[t--] [t------]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dirty="0" err="1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your family?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02-1 Who is the tallest in your family">
            <a:hlinkClick r:id="" action="ppaction://media"/>
            <a:extLst>
              <a:ext uri="{FF2B5EF4-FFF2-40B4-BE49-F238E27FC236}">
                <a16:creationId xmlns:a16="http://schemas.microsoft.com/office/drawing/2014/main" id="{95628CD3-8609-4EB6-DD41-CB9B6338BA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897063" y="16843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98959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3C98AA-4420-0C06-D7B5-616822D9E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989E970-B9B2-00FD-53F6-3EF366140CC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B920394-498A-6822-376B-31DD4BD7F39F}"/>
              </a:ext>
            </a:extLst>
          </p:cNvPr>
          <p:cNvSpPr txBox="1"/>
          <p:nvPr/>
        </p:nvSpPr>
        <p:spPr>
          <a:xfrm>
            <a:off x="352312" y="2321004"/>
            <a:ext cx="843937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だれ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ですか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いちばん背が高いのは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あなたの家族の中で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2-1 Who is the tallest in your family">
            <a:hlinkClick r:id="" action="ppaction://media"/>
            <a:extLst>
              <a:ext uri="{FF2B5EF4-FFF2-40B4-BE49-F238E27FC236}">
                <a16:creationId xmlns:a16="http://schemas.microsoft.com/office/drawing/2014/main" id="{B714ABF2-20B1-0388-2236-BE70118E92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897063" y="16843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9237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57467-32C1-9807-6DB1-09FACC6BF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AE7197C-4135-B624-2E6C-E3AADF25C89B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637E8F9-115A-8388-3AF4-9A175C17E1D6}"/>
              </a:ext>
            </a:extLst>
          </p:cNvPr>
          <p:cNvSpPr txBox="1"/>
          <p:nvPr/>
        </p:nvSpPr>
        <p:spPr>
          <a:xfrm>
            <a:off x="568641" y="4128490"/>
            <a:ext cx="800671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Which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</a:t>
            </a:r>
            <a:r>
              <a:rPr kumimoji="1" lang="en-US" altLang="ja-JP" sz="44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smallest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cat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of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the six?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01C34D3-DCA2-241C-A775-20D0A24D3B0C}"/>
              </a:ext>
            </a:extLst>
          </p:cNvPr>
          <p:cNvSpPr txBox="1"/>
          <p:nvPr/>
        </p:nvSpPr>
        <p:spPr>
          <a:xfrm>
            <a:off x="701935" y="690490"/>
            <a:ext cx="77401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どれ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ですか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いちばん小さい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ネコは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６ひきの中で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2-2 Which is the smallest cat of the six">
            <a:hlinkClick r:id="" action="ppaction://media"/>
            <a:extLst>
              <a:ext uri="{FF2B5EF4-FFF2-40B4-BE49-F238E27FC236}">
                <a16:creationId xmlns:a16="http://schemas.microsoft.com/office/drawing/2014/main" id="{1EFE2629-576E-EB30-C7EF-CFCCC1F7C4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3788" y="12525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3279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83BB4E-AEAF-2FC3-572D-5E79B1506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AE2A2AC-6115-9766-0B95-CD4FB6CCEBF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5F1DF2A-255A-8F29-735D-89EC3272DBDB}"/>
              </a:ext>
            </a:extLst>
          </p:cNvPr>
          <p:cNvSpPr txBox="1"/>
          <p:nvPr/>
        </p:nvSpPr>
        <p:spPr>
          <a:xfrm>
            <a:off x="709247" y="2409490"/>
            <a:ext cx="772550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Which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[t--] [</a:t>
            </a:r>
            <a:r>
              <a:rPr kumimoji="1" lang="en-US" altLang="ja-JP" sz="44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s-------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cat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the six?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02-2 Which is the smallest cat of the six">
            <a:hlinkClick r:id="" action="ppaction://media"/>
            <a:extLst>
              <a:ext uri="{FF2B5EF4-FFF2-40B4-BE49-F238E27FC236}">
                <a16:creationId xmlns:a16="http://schemas.microsoft.com/office/drawing/2014/main" id="{7A91D6E7-F6EF-02CD-D177-9D4B73A491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3788" y="12525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06468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D8206-DEF4-0FD2-5EA6-7EC923C8E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022FB3C9-A218-EE8E-468E-F62BF071E0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332" b="62464"/>
          <a:stretch>
            <a:fillRect/>
          </a:stretch>
        </p:blipFill>
        <p:spPr>
          <a:xfrm>
            <a:off x="245278" y="1022216"/>
            <a:ext cx="8586000" cy="642462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90CA1D-9B84-5E52-BE1E-254F4A7AEF85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F0619D-C099-9800-3D16-1D4594989050}"/>
              </a:ext>
            </a:extLst>
          </p:cNvPr>
          <p:cNvSpPr txBox="1"/>
          <p:nvPr/>
        </p:nvSpPr>
        <p:spPr>
          <a:xfrm>
            <a:off x="537493" y="3677650"/>
            <a:ext cx="8069014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4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Which is longer, </a:t>
            </a:r>
          </a:p>
          <a:p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Which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longer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</a:p>
          <a:p>
            <a:endParaRPr lang="ja-JP" altLang="en-US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4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4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your pen or mine? </a:t>
            </a:r>
          </a:p>
          <a:p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前の文の選択肢を列挙しています。</a:t>
            </a:r>
            <a:endParaRPr lang="en-US" altLang="ja-JP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mine = my pen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です。</a:t>
            </a: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FD8C0F4-CB43-A067-6ACE-1ECB1AE17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2ED730-B32D-BFC6-E380-3B466CDAF848}"/>
              </a:ext>
            </a:extLst>
          </p:cNvPr>
          <p:cNvSpPr txBox="1"/>
          <p:nvPr/>
        </p:nvSpPr>
        <p:spPr>
          <a:xfrm>
            <a:off x="1032444" y="1728662"/>
            <a:ext cx="475113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あなたのペンと私のでは、どちらが長いですか。</a:t>
            </a:r>
          </a:p>
        </p:txBody>
      </p:sp>
    </p:spTree>
    <p:extLst>
      <p:ext uri="{BB962C8B-B14F-4D97-AF65-F5344CB8AC3E}">
        <p14:creationId xmlns:p14="http://schemas.microsoft.com/office/powerpoint/2010/main" val="1617627385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C1EB7-6068-9BD2-D971-F644193BD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5275A5A-807A-C45B-EC7A-E3638C537ED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670DEF6-A7E7-38E3-282E-8F2844801A83}"/>
              </a:ext>
            </a:extLst>
          </p:cNvPr>
          <p:cNvSpPr txBox="1"/>
          <p:nvPr/>
        </p:nvSpPr>
        <p:spPr>
          <a:xfrm>
            <a:off x="701936" y="2321004"/>
            <a:ext cx="77401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どれ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ですか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いちばん小さい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ネコは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６ひきの中で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02-2 Which is the smallest cat of the six">
            <a:hlinkClick r:id="" action="ppaction://media"/>
            <a:extLst>
              <a:ext uri="{FF2B5EF4-FFF2-40B4-BE49-F238E27FC236}">
                <a16:creationId xmlns:a16="http://schemas.microsoft.com/office/drawing/2014/main" id="{E5715E15-CC30-78C1-D717-CF0D018DDE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3788" y="12525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4384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4F742-403E-4A41-4FD1-6BEDFA396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886CAD2-EE90-A6FC-8C6A-349ECB4F6519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32C8587-262C-96D6-4C06-116551EB820A}"/>
              </a:ext>
            </a:extLst>
          </p:cNvPr>
          <p:cNvSpPr txBox="1"/>
          <p:nvPr/>
        </p:nvSpPr>
        <p:spPr>
          <a:xfrm>
            <a:off x="342730" y="4128490"/>
            <a:ext cx="845853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Who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can swim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fastest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your class?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5840BF9-8B9C-9BB3-BFD2-1F475F4E461D}"/>
              </a:ext>
            </a:extLst>
          </p:cNvPr>
          <p:cNvSpPr txBox="1"/>
          <p:nvPr/>
        </p:nvSpPr>
        <p:spPr>
          <a:xfrm>
            <a:off x="540570" y="96013"/>
            <a:ext cx="806285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だれ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ですか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泳ぐことが</a:t>
            </a:r>
            <a:endParaRPr kumimoji="1" lang="en-US" altLang="ja-JP" sz="4800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できるのは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いちばん速く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あなたのクラスの中で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2-3 Who can swim the fastest in your class">
            <a:hlinkClick r:id="" action="ppaction://media"/>
            <a:extLst>
              <a:ext uri="{FF2B5EF4-FFF2-40B4-BE49-F238E27FC236}">
                <a16:creationId xmlns:a16="http://schemas.microsoft.com/office/drawing/2014/main" id="{70355BBA-3FCF-B7CE-5C68-AD512A8A2F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668463" y="10906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5515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3C7B7-CEF3-1BEF-67EC-1547E6E3D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44AB8AE-CA43-BE37-948D-BDC75F2B0FD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1A04113-7BCB-5105-D637-5C626DA4BA6C}"/>
              </a:ext>
            </a:extLst>
          </p:cNvPr>
          <p:cNvSpPr txBox="1"/>
          <p:nvPr/>
        </p:nvSpPr>
        <p:spPr>
          <a:xfrm>
            <a:off x="1704330" y="1901659"/>
            <a:ext cx="5735340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W--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t--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f------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u="sng" dirty="0" err="1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your class?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02-3 Who can swim the fastest in your class">
            <a:hlinkClick r:id="" action="ppaction://media"/>
            <a:extLst>
              <a:ext uri="{FF2B5EF4-FFF2-40B4-BE49-F238E27FC236}">
                <a16:creationId xmlns:a16="http://schemas.microsoft.com/office/drawing/2014/main" id="{64633970-C87F-D1A2-5218-44FC01EEB3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668463" y="10906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29556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AD0BF-A586-19D7-7698-F144A7FF7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77F65DB-F71F-825C-6F01-86310B319B1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A9D6627-1088-2A1C-72E8-7C5CFE378268}"/>
              </a:ext>
            </a:extLst>
          </p:cNvPr>
          <p:cNvSpPr txBox="1"/>
          <p:nvPr/>
        </p:nvSpPr>
        <p:spPr>
          <a:xfrm>
            <a:off x="540571" y="1767006"/>
            <a:ext cx="806285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だれ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ですか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泳ぐことが</a:t>
            </a:r>
            <a:endParaRPr kumimoji="1" lang="en-US" altLang="ja-JP" sz="4800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できるのは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いちばん速く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あなたのクラスの中で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02-3 Who can swim the fastest in your class">
            <a:hlinkClick r:id="" action="ppaction://media"/>
            <a:extLst>
              <a:ext uri="{FF2B5EF4-FFF2-40B4-BE49-F238E27FC236}">
                <a16:creationId xmlns:a16="http://schemas.microsoft.com/office/drawing/2014/main" id="{4478943F-62B2-B6A3-1D8D-DF6938D6BD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668463" y="10906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4449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82E81-9C33-F870-D5AB-5E6925068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AB314318-1E65-49B4-8AF0-CFA1927D3B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9560" b="38825"/>
          <a:stretch>
            <a:fillRect/>
          </a:stretch>
        </p:blipFill>
        <p:spPr>
          <a:xfrm>
            <a:off x="245278" y="1022216"/>
            <a:ext cx="8586000" cy="56515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19CB2B7-86B1-0138-CB52-EC451EA1DB6B}"/>
              </a:ext>
            </a:extLst>
          </p:cNvPr>
          <p:cNvSpPr/>
          <p:nvPr/>
        </p:nvSpPr>
        <p:spPr>
          <a:xfrm>
            <a:off x="0" y="3003176"/>
            <a:ext cx="9144000" cy="385482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D6BA446-DE9C-4203-6A96-287BFF6542B3}"/>
              </a:ext>
            </a:extLst>
          </p:cNvPr>
          <p:cNvSpPr txBox="1"/>
          <p:nvPr/>
        </p:nvSpPr>
        <p:spPr>
          <a:xfrm>
            <a:off x="537493" y="3336992"/>
            <a:ext cx="8069014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Mike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likes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rice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better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「よりよく」という意味をもち、動詞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likes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than bread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「パンより」という意味をもち、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better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の比較の対象を示しています。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5A01FFC6-049F-6C6E-4418-BC43B578D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2E33AC3-1744-29EF-B5CD-4EFEE01BB010}"/>
              </a:ext>
            </a:extLst>
          </p:cNvPr>
          <p:cNvSpPr txBox="1"/>
          <p:nvPr/>
        </p:nvSpPr>
        <p:spPr>
          <a:xfrm>
            <a:off x="1032444" y="1702611"/>
            <a:ext cx="345573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マイクはパンよりご飯が好きです。</a:t>
            </a:r>
          </a:p>
        </p:txBody>
      </p:sp>
    </p:spTree>
    <p:extLst>
      <p:ext uri="{BB962C8B-B14F-4D97-AF65-F5344CB8AC3E}">
        <p14:creationId xmlns:p14="http://schemas.microsoft.com/office/powerpoint/2010/main" val="2735338664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F570A-67B0-EB20-52B6-F8FE9A58A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BB021EF-B6D8-B64B-403A-A7C505B4F8FE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3DCC209-5CA0-1155-799A-BE7237EC4E45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DFA2939-88D7-DFFA-9882-A70356F4479C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72127AF-CA6B-81FB-8DEF-3E8F99B45D9A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F67ABF0A-62F3-0FEE-068E-3FA14CD74ACD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7137489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554F5-AE26-7FCE-02A2-A35B2CF43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288651B-C03D-46B3-AACF-A47199D7B66C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71205D4-5F7F-1434-9F90-6F840BDE5B0B}"/>
              </a:ext>
            </a:extLst>
          </p:cNvPr>
          <p:cNvSpPr txBox="1"/>
          <p:nvPr/>
        </p:nvSpPr>
        <p:spPr>
          <a:xfrm>
            <a:off x="1539346" y="4128490"/>
            <a:ext cx="606529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Mike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likes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rice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better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than bread.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F0A0A3-32C6-2E3D-72AE-A4AA4BAB7B5A}"/>
              </a:ext>
            </a:extLst>
          </p:cNvPr>
          <p:cNvSpPr txBox="1"/>
          <p:nvPr/>
        </p:nvSpPr>
        <p:spPr>
          <a:xfrm>
            <a:off x="683005" y="690490"/>
            <a:ext cx="77779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マイクは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好きです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ご飯が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もっと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パンより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3-1 Mike likes rice better than bread.">
            <a:hlinkClick r:id="" action="ppaction://media"/>
            <a:extLst>
              <a:ext uri="{FF2B5EF4-FFF2-40B4-BE49-F238E27FC236}">
                <a16:creationId xmlns:a16="http://schemas.microsoft.com/office/drawing/2014/main" id="{39CE625B-CE59-B655-8E80-B3FDFD9F7F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11263" y="2378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8135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6E3C8-9C29-C082-CEFB-F1ADC9F3D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6664359-AE9F-336B-AAC3-4A77C6EFBC0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53E7EB0-B506-0339-F847-57E342EE0384}"/>
              </a:ext>
            </a:extLst>
          </p:cNvPr>
          <p:cNvSpPr txBox="1"/>
          <p:nvPr/>
        </p:nvSpPr>
        <p:spPr>
          <a:xfrm>
            <a:off x="1199979" y="2409490"/>
            <a:ext cx="674404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Mike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[l----]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rice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[b-----]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[t---] bread.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03-1 Mike likes rice better than bread.">
            <a:hlinkClick r:id="" action="ppaction://media"/>
            <a:extLst>
              <a:ext uri="{FF2B5EF4-FFF2-40B4-BE49-F238E27FC236}">
                <a16:creationId xmlns:a16="http://schemas.microsoft.com/office/drawing/2014/main" id="{826A8BF0-CA0E-292A-78DA-2FA58DE7BF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11263" y="2378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8346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F5FF1-8A15-85BB-481A-57B798040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C486344-C959-B8AC-9EC8-539CE40DD2D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06BF23C-226D-9EB7-06F6-9A826007C116}"/>
              </a:ext>
            </a:extLst>
          </p:cNvPr>
          <p:cNvSpPr txBox="1"/>
          <p:nvPr/>
        </p:nvSpPr>
        <p:spPr>
          <a:xfrm>
            <a:off x="672254" y="2321004"/>
            <a:ext cx="779949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マイクは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好きです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ご飯が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もっと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パンより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3-1 Mike likes rice better than bread.">
            <a:hlinkClick r:id="" action="ppaction://media"/>
            <a:extLst>
              <a:ext uri="{FF2B5EF4-FFF2-40B4-BE49-F238E27FC236}">
                <a16:creationId xmlns:a16="http://schemas.microsoft.com/office/drawing/2014/main" id="{305435E8-81EC-849C-F0CB-A816FB32DA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11263" y="2378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85520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917FC-9185-A7C2-40B1-523091393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A15D980-757E-C42C-4E8E-5306A665CEF9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110EF8D-8B98-B4B3-C0A3-C4D0068BB1EB}"/>
              </a:ext>
            </a:extLst>
          </p:cNvPr>
          <p:cNvSpPr txBox="1"/>
          <p:nvPr/>
        </p:nvSpPr>
        <p:spPr>
          <a:xfrm>
            <a:off x="1539347" y="4128490"/>
            <a:ext cx="5937218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Mike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likes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fish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better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than meat.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2766746-FE5B-3710-08EB-E88B63E77593}"/>
              </a:ext>
            </a:extLst>
          </p:cNvPr>
          <p:cNvSpPr txBox="1"/>
          <p:nvPr/>
        </p:nvSpPr>
        <p:spPr>
          <a:xfrm>
            <a:off x="970827" y="690490"/>
            <a:ext cx="720234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マイクは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好きです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魚が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もっと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肉より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3-2 Mike likes fish better than meat.">
            <a:hlinkClick r:id="" action="ppaction://media"/>
            <a:extLst>
              <a:ext uri="{FF2B5EF4-FFF2-40B4-BE49-F238E27FC236}">
                <a16:creationId xmlns:a16="http://schemas.microsoft.com/office/drawing/2014/main" id="{72B3F19B-20D5-E539-5C0C-58B4DCA818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81125" y="1743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0985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DA0F1-CE46-AB46-E469-6363A3F65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59B59C5-2764-F637-C618-B27D3F5E95C0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0F61556-30E0-AD85-B3A9-F3C47F3A6E5A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B27487B-7212-099E-4A12-B75377F34B8B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559A42-B9B3-8B04-1675-204CA2AA6D87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3E81C259-3788-4F0D-5A96-8C95E5400BFA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836226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E6F042-E3E7-1800-4EAE-CE845A119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9DCE918-FBC5-FC37-CC17-5F8CA07893F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D41D74B-F4C8-F42C-2F6C-9F67976636DD}"/>
              </a:ext>
            </a:extLst>
          </p:cNvPr>
          <p:cNvSpPr txBox="1"/>
          <p:nvPr/>
        </p:nvSpPr>
        <p:spPr>
          <a:xfrm>
            <a:off x="1283100" y="2409490"/>
            <a:ext cx="657780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Mike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[l----]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fish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[b-----]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[t---] meat.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03-2 Mike likes fish better than meat.">
            <a:hlinkClick r:id="" action="ppaction://media"/>
            <a:extLst>
              <a:ext uri="{FF2B5EF4-FFF2-40B4-BE49-F238E27FC236}">
                <a16:creationId xmlns:a16="http://schemas.microsoft.com/office/drawing/2014/main" id="{E4775191-51E5-20A0-6ED7-4365DAFB37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81125" y="1743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3197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43F87-069B-1A0B-1174-FB242E551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F009EC2-9B9A-406F-E0AF-17254C8041F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6BD30EB-0CDA-EF6D-A2B8-243D22751A27}"/>
              </a:ext>
            </a:extLst>
          </p:cNvPr>
          <p:cNvSpPr txBox="1"/>
          <p:nvPr/>
        </p:nvSpPr>
        <p:spPr>
          <a:xfrm>
            <a:off x="949312" y="2321004"/>
            <a:ext cx="724537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マイクは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好きです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魚が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もっと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肉より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03-2 Mike likes fish better than meat.">
            <a:hlinkClick r:id="" action="ppaction://media"/>
            <a:extLst>
              <a:ext uri="{FF2B5EF4-FFF2-40B4-BE49-F238E27FC236}">
                <a16:creationId xmlns:a16="http://schemas.microsoft.com/office/drawing/2014/main" id="{05E4A491-0327-1D29-7108-02C215ABD3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81125" y="1743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0935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FE882A-90F8-F222-D78C-2E8ACD770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74CBFDB-64EF-9A08-0B52-28ED9E2FBC94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A536739-36FD-8661-0501-E658E6B06F2F}"/>
              </a:ext>
            </a:extLst>
          </p:cNvPr>
          <p:cNvSpPr txBox="1"/>
          <p:nvPr/>
        </p:nvSpPr>
        <p:spPr>
          <a:xfrm>
            <a:off x="1567058" y="4128490"/>
            <a:ext cx="600988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like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black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better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than white.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8757F07-F569-41BF-6C06-BC911999C2A2}"/>
              </a:ext>
            </a:extLst>
          </p:cNvPr>
          <p:cNvSpPr txBox="1"/>
          <p:nvPr/>
        </p:nvSpPr>
        <p:spPr>
          <a:xfrm>
            <a:off x="1254584" y="690490"/>
            <a:ext cx="663483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好きです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黒色が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もっと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白色より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3-3 I like black better  than white.">
            <a:hlinkClick r:id="" action="ppaction://media"/>
            <a:extLst>
              <a:ext uri="{FF2B5EF4-FFF2-40B4-BE49-F238E27FC236}">
                <a16:creationId xmlns:a16="http://schemas.microsoft.com/office/drawing/2014/main" id="{D826A4AE-E2BA-6112-68E9-DED817B434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12863" y="10239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1256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B731CA-1CC4-736D-19A6-B61C3FB58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FD7E9A8-C2A2-9588-E496-093318334B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A1A0272-E3B5-FA74-002D-3DC77A0061B8}"/>
              </a:ext>
            </a:extLst>
          </p:cNvPr>
          <p:cNvSpPr txBox="1"/>
          <p:nvPr/>
        </p:nvSpPr>
        <p:spPr>
          <a:xfrm>
            <a:off x="1283099" y="2409490"/>
            <a:ext cx="672058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black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[b-----]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[t---] white.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03-3 I like black better  than white.">
            <a:hlinkClick r:id="" action="ppaction://media"/>
            <a:extLst>
              <a:ext uri="{FF2B5EF4-FFF2-40B4-BE49-F238E27FC236}">
                <a16:creationId xmlns:a16="http://schemas.microsoft.com/office/drawing/2014/main" id="{49D0E200-1CE7-03E3-17C0-BBCCDA0595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12863" y="10239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01304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C2048D-A512-298B-9BD4-9FC416339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F25CE75-3E67-343C-666F-8287B7A93F5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022959C-B246-3E72-B475-CC8A2687437A}"/>
              </a:ext>
            </a:extLst>
          </p:cNvPr>
          <p:cNvSpPr txBox="1"/>
          <p:nvPr/>
        </p:nvSpPr>
        <p:spPr>
          <a:xfrm>
            <a:off x="1292237" y="2321004"/>
            <a:ext cx="655952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好きです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黒色が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もっと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白色より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03-3 I like black better  than white.">
            <a:hlinkClick r:id="" action="ppaction://media"/>
            <a:extLst>
              <a:ext uri="{FF2B5EF4-FFF2-40B4-BE49-F238E27FC236}">
                <a16:creationId xmlns:a16="http://schemas.microsoft.com/office/drawing/2014/main" id="{09B9B4E3-61C3-2973-C210-46B4233808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12863" y="10239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0420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90491-9D86-5C2A-9415-2806C7192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02170F05-B9E9-21E9-9FBB-9E2AA6E2A3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53" b="26323"/>
          <a:stretch>
            <a:fillRect/>
          </a:stretch>
        </p:blipFill>
        <p:spPr>
          <a:xfrm>
            <a:off x="245278" y="780169"/>
            <a:ext cx="8586000" cy="633746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AD9725E-1219-A9CE-DC8B-2C0B358C7625}"/>
              </a:ext>
            </a:extLst>
          </p:cNvPr>
          <p:cNvSpPr/>
          <p:nvPr/>
        </p:nvSpPr>
        <p:spPr>
          <a:xfrm>
            <a:off x="0" y="2129110"/>
            <a:ext cx="9144000" cy="472889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E37C09C-4A89-0C58-4ED3-2BCE7EC21C29}"/>
              </a:ext>
            </a:extLst>
          </p:cNvPr>
          <p:cNvSpPr txBox="1"/>
          <p:nvPr/>
        </p:nvSpPr>
        <p:spPr>
          <a:xfrm>
            <a:off x="537493" y="2252250"/>
            <a:ext cx="8069014" cy="52629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Tom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runs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faster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は副詞です。「より速く」という意味をもち、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どのように走るか を説明しています。</a:t>
            </a: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than any other boy in the class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副詞のはたらきです。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「クラスの他のどの男子より」という意味をもち、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faster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の比較の対象を示しています。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in the class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は修飾語で形容詞のはたらきです。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any other boy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を説明しています。</a:t>
            </a: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55A343E4-4186-5591-BBAD-C813FAC77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DE3E81-18F1-AC71-7C37-5EFCB84D78D1}"/>
              </a:ext>
            </a:extLst>
          </p:cNvPr>
          <p:cNvSpPr txBox="1"/>
          <p:nvPr/>
        </p:nvSpPr>
        <p:spPr>
          <a:xfrm>
            <a:off x="1032444" y="1492389"/>
            <a:ext cx="501783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トムはクラスの他のどの男の子よりも速く走ります。</a:t>
            </a:r>
          </a:p>
        </p:txBody>
      </p:sp>
    </p:spTree>
    <p:extLst>
      <p:ext uri="{BB962C8B-B14F-4D97-AF65-F5344CB8AC3E}">
        <p14:creationId xmlns:p14="http://schemas.microsoft.com/office/powerpoint/2010/main" val="3162788603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A3DC2-EE3C-0A31-4C85-65205A867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C78C83B-C468-AC24-79DB-878B27B4F4BC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F021108-7AC3-5189-E003-CA7E509008E5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D758849-3BA5-6827-4DFA-C1A252BCF78F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A06EA5B-F902-AADF-9BA1-DF640747BAB8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A7F53AD9-2064-9536-D847-AEF095F88ECF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6738089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23512-8BAF-C1F7-88AB-D5AAC5F1D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45A0B0C-7EF2-8974-9366-4DE5E677BDC8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67024CD-22DF-B91F-8F06-CBC031BABD03}"/>
              </a:ext>
            </a:extLst>
          </p:cNvPr>
          <p:cNvSpPr txBox="1"/>
          <p:nvPr/>
        </p:nvSpPr>
        <p:spPr>
          <a:xfrm>
            <a:off x="1645583" y="3620659"/>
            <a:ext cx="5852833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Tom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runs</a:t>
            </a:r>
            <a:r>
              <a:rPr kumimoji="1" lang="en-US" altLang="ja-JP" sz="44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faster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than any other boy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the class.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B1FF818-ED0A-F042-AC79-CEEC4C7B2F82}"/>
              </a:ext>
            </a:extLst>
          </p:cNvPr>
          <p:cNvSpPr txBox="1"/>
          <p:nvPr/>
        </p:nvSpPr>
        <p:spPr>
          <a:xfrm>
            <a:off x="675042" y="114013"/>
            <a:ext cx="779391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トムは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走ります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より速く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他のどの男の子よりも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クラスの中で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4-1 Tom runs faster than any other boy in the class.">
            <a:hlinkClick r:id="" action="ppaction://media"/>
            <a:extLst>
              <a:ext uri="{FF2B5EF4-FFF2-40B4-BE49-F238E27FC236}">
                <a16:creationId xmlns:a16="http://schemas.microsoft.com/office/drawing/2014/main" id="{02B5B310-2C43-97E1-D0B7-8C1E329DFE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566863" y="19034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4672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7BF92-AC2F-3BD4-3C47-4C031B363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FFB0652-1979-2C14-3BA9-A3D9AE60C2E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1CE424A-B06E-4A04-4E8F-1E53510E1D2C}"/>
              </a:ext>
            </a:extLst>
          </p:cNvPr>
          <p:cNvSpPr txBox="1"/>
          <p:nvPr/>
        </p:nvSpPr>
        <p:spPr>
          <a:xfrm>
            <a:off x="1468250" y="1901659"/>
            <a:ext cx="6207499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Tom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[r---]</a:t>
            </a:r>
            <a:r>
              <a:rPr kumimoji="1" lang="en-US" altLang="ja-JP" sz="44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[f-----]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 any other boy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dirty="0" err="1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the class.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04-1 Tom runs faster than any other boy in the class.">
            <a:hlinkClick r:id="" action="ppaction://media"/>
            <a:extLst>
              <a:ext uri="{FF2B5EF4-FFF2-40B4-BE49-F238E27FC236}">
                <a16:creationId xmlns:a16="http://schemas.microsoft.com/office/drawing/2014/main" id="{C9D4B63A-A5BF-3763-99B2-0F9781BC5F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566863" y="19034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90550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4CD70-6F4C-F46C-1BB0-F6AF664CB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337C2A5-7133-2202-34E6-C1A82ED0D35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858221C-5BC3-0ECF-F071-8F03449EF736}"/>
              </a:ext>
            </a:extLst>
          </p:cNvPr>
          <p:cNvSpPr txBox="1"/>
          <p:nvPr/>
        </p:nvSpPr>
        <p:spPr>
          <a:xfrm>
            <a:off x="675042" y="1767006"/>
            <a:ext cx="779391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トムは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走ります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より速く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他のどの男の子よりも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クラスの中で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04-1 Tom runs faster than any other boy in the class.">
            <a:hlinkClick r:id="" action="ppaction://media"/>
            <a:extLst>
              <a:ext uri="{FF2B5EF4-FFF2-40B4-BE49-F238E27FC236}">
                <a16:creationId xmlns:a16="http://schemas.microsoft.com/office/drawing/2014/main" id="{42C0C1FB-BBC1-D6FF-B301-1EA4DFF685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566863" y="19034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2161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6A4F6E-4EBE-366D-2148-5B7A999D0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A7BC83A-8774-3271-AFF3-4A79D1782310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18B4BAF-FDF1-9E5D-023B-F588DE300C86}"/>
              </a:ext>
            </a:extLst>
          </p:cNvPr>
          <p:cNvSpPr txBox="1"/>
          <p:nvPr/>
        </p:nvSpPr>
        <p:spPr>
          <a:xfrm>
            <a:off x="1742066" y="4128490"/>
            <a:ext cx="5659868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Which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longer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your pen or mine?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54EC5EF-3635-7B57-9B89-CC8152A7E4AE}"/>
              </a:ext>
            </a:extLst>
          </p:cNvPr>
          <p:cNvSpPr txBox="1"/>
          <p:nvPr/>
        </p:nvSpPr>
        <p:spPr>
          <a:xfrm>
            <a:off x="328108" y="690490"/>
            <a:ext cx="84877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どちらが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より長い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ですか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あなたのペンか 私のペンか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1-1 Which is longer, your pen or mine">
            <a:hlinkClick r:id="" action="ppaction://media"/>
            <a:extLst>
              <a:ext uri="{FF2B5EF4-FFF2-40B4-BE49-F238E27FC236}">
                <a16:creationId xmlns:a16="http://schemas.microsoft.com/office/drawing/2014/main" id="{6CBEDC89-D869-B6CA-7E0C-5BF652B8E2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711325" y="10652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5861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9850E-B991-52EE-F015-410681374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4EB6B56-BB66-312E-7A70-491631EC9DB4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DC00CDF-B448-66E6-3D8E-D277AFADF5F2}"/>
              </a:ext>
            </a:extLst>
          </p:cNvPr>
          <p:cNvSpPr txBox="1"/>
          <p:nvPr/>
        </p:nvSpPr>
        <p:spPr>
          <a:xfrm>
            <a:off x="1097111" y="3620659"/>
            <a:ext cx="6949777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Tom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runs</a:t>
            </a:r>
            <a:r>
              <a:rPr kumimoji="1" lang="en-US" altLang="ja-JP" sz="44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faster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than any other student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his school.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8B97B9C-69E1-A9E6-A4D9-85B2F8BEC4F9}"/>
              </a:ext>
            </a:extLst>
          </p:cNvPr>
          <p:cNvSpPr txBox="1"/>
          <p:nvPr/>
        </p:nvSpPr>
        <p:spPr>
          <a:xfrm>
            <a:off x="675042" y="114013"/>
            <a:ext cx="779391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トムは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走ります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より速く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他のどの生徒よりも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彼の学校の中で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4-2 Tom runs faster than any other student in his school.">
            <a:hlinkClick r:id="" action="ppaction://media"/>
            <a:extLst>
              <a:ext uri="{FF2B5EF4-FFF2-40B4-BE49-F238E27FC236}">
                <a16:creationId xmlns:a16="http://schemas.microsoft.com/office/drawing/2014/main" id="{DCA2EB25-1326-2D23-745A-B7684EC85E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516063" y="19129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8452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7700D2-85A0-FE1F-2EAC-321D44D99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B4D4D00-D8ED-3F3F-687F-7F6F5AE4399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7050DDB-1BC4-87B6-63FE-ED8B19C31881}"/>
              </a:ext>
            </a:extLst>
          </p:cNvPr>
          <p:cNvSpPr txBox="1"/>
          <p:nvPr/>
        </p:nvSpPr>
        <p:spPr>
          <a:xfrm>
            <a:off x="637306" y="1901659"/>
            <a:ext cx="7869388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Tom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[r---]</a:t>
            </a:r>
            <a:r>
              <a:rPr kumimoji="1" lang="en-US" altLang="ja-JP" sz="44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[f-----]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 [a--] [o----] student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dirty="0" err="1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his school.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04-2 Tom runs faster than any other student in his school.">
            <a:hlinkClick r:id="" action="ppaction://media"/>
            <a:extLst>
              <a:ext uri="{FF2B5EF4-FFF2-40B4-BE49-F238E27FC236}">
                <a16:creationId xmlns:a16="http://schemas.microsoft.com/office/drawing/2014/main" id="{4BC77436-4E3B-7A2C-2344-C5B857BD37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516063" y="19129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6097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76A281-0BC5-F263-C7D8-5FBE9A5D1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1BC4A3C-E0A1-3310-0F7F-D2B8E9B247C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A1E0FE4-27BD-444E-CB15-A2F60F19F20E}"/>
              </a:ext>
            </a:extLst>
          </p:cNvPr>
          <p:cNvSpPr txBox="1"/>
          <p:nvPr/>
        </p:nvSpPr>
        <p:spPr>
          <a:xfrm>
            <a:off x="675042" y="1767006"/>
            <a:ext cx="779391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トムは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走ります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より速く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他のどの生徒よりも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彼の学校の中で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04-2 Tom runs faster than any other student in his school.">
            <a:hlinkClick r:id="" action="ppaction://media"/>
            <a:extLst>
              <a:ext uri="{FF2B5EF4-FFF2-40B4-BE49-F238E27FC236}">
                <a16:creationId xmlns:a16="http://schemas.microsoft.com/office/drawing/2014/main" id="{77FBB710-440D-DFD5-74DC-28E44AE99C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516063" y="19129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3376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96735B-82B0-9523-07C7-D61732296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099314A-D45F-6077-DE80-780DFEA59756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5D2E183-174F-3731-723B-DFA3523736A4}"/>
              </a:ext>
            </a:extLst>
          </p:cNvPr>
          <p:cNvSpPr txBox="1"/>
          <p:nvPr/>
        </p:nvSpPr>
        <p:spPr>
          <a:xfrm>
            <a:off x="1185272" y="3620659"/>
            <a:ext cx="6773451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February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en-US" altLang="ja-JP" sz="44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colder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than any other month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of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the year.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1AB6377-59E2-6520-F889-F1F7B1660089}"/>
              </a:ext>
            </a:extLst>
          </p:cNvPr>
          <p:cNvSpPr txBox="1"/>
          <p:nvPr/>
        </p:nvSpPr>
        <p:spPr>
          <a:xfrm>
            <a:off x="1273435" y="182659"/>
            <a:ext cx="659712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２月は </a:t>
            </a:r>
            <a:r>
              <a:rPr kumimoji="1" lang="ja-JP" altLang="en-US" sz="48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より寒い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他のどの月よりも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一年の中で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4-3 February is colder than any other month of the year.">
            <a:hlinkClick r:id="" action="ppaction://media"/>
            <a:extLst>
              <a:ext uri="{FF2B5EF4-FFF2-40B4-BE49-F238E27FC236}">
                <a16:creationId xmlns:a16="http://schemas.microsoft.com/office/drawing/2014/main" id="{89AF5A2E-8DC5-00C3-F105-BCD637DDDA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74725" y="1768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4398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83B7D2-C2D7-1E44-2EF7-4201483BD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D3F26C7-10D2-3F86-DF07-C28FFCFC704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681F5A8-0DD3-45FD-D074-5AB6C02CC4ED}"/>
              </a:ext>
            </a:extLst>
          </p:cNvPr>
          <p:cNvSpPr txBox="1"/>
          <p:nvPr/>
        </p:nvSpPr>
        <p:spPr>
          <a:xfrm>
            <a:off x="748957" y="1901659"/>
            <a:ext cx="7646085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February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en-US" altLang="ja-JP" sz="44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[c-----]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 [a--] [o----] month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the year.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04-3 February is colder than any other month of the year.">
            <a:hlinkClick r:id="" action="ppaction://media"/>
            <a:extLst>
              <a:ext uri="{FF2B5EF4-FFF2-40B4-BE49-F238E27FC236}">
                <a16:creationId xmlns:a16="http://schemas.microsoft.com/office/drawing/2014/main" id="{C6ACD7B3-1C0C-BBB1-4C4A-4E6DCD63FD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74725" y="1768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59865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C2D1C-FF6A-0EB5-FA2C-3BF28EFB0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5814320-AA3B-AD6A-5793-3AA026DC969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CDC5963-3C4F-356B-8799-BDDFAF808ED6}"/>
              </a:ext>
            </a:extLst>
          </p:cNvPr>
          <p:cNvSpPr txBox="1"/>
          <p:nvPr/>
        </p:nvSpPr>
        <p:spPr>
          <a:xfrm>
            <a:off x="1273436" y="1767006"/>
            <a:ext cx="659712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２月は </a:t>
            </a:r>
            <a:r>
              <a:rPr kumimoji="1" lang="ja-JP" altLang="en-US" sz="48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より寒い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他のどの月よりも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一年の中で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4-3 February is colder than any other month of the year.">
            <a:hlinkClick r:id="" action="ppaction://media"/>
            <a:extLst>
              <a:ext uri="{FF2B5EF4-FFF2-40B4-BE49-F238E27FC236}">
                <a16:creationId xmlns:a16="http://schemas.microsoft.com/office/drawing/2014/main" id="{DF08B180-3C7A-82D8-6106-2F5C70E369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74725" y="1768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3241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25427-9DA5-91DA-7417-8D6A1CFEF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CB940901-96B7-CC35-57F1-A95F555E37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2710" b="14762"/>
          <a:stretch>
            <a:fillRect/>
          </a:stretch>
        </p:blipFill>
        <p:spPr>
          <a:xfrm>
            <a:off x="245278" y="1022216"/>
            <a:ext cx="8586000" cy="60960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A491196-3FAB-5E28-CF67-2FCC7EFA809C}"/>
              </a:ext>
            </a:extLst>
          </p:cNvPr>
          <p:cNvSpPr/>
          <p:nvPr/>
        </p:nvSpPr>
        <p:spPr>
          <a:xfrm>
            <a:off x="0" y="2810432"/>
            <a:ext cx="9144000" cy="4047567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C2C4E0F-FF49-31F3-A250-94DE0ADE3CC9}"/>
              </a:ext>
            </a:extLst>
          </p:cNvPr>
          <p:cNvSpPr txBox="1"/>
          <p:nvPr/>
        </p:nvSpPr>
        <p:spPr>
          <a:xfrm>
            <a:off x="537493" y="3059083"/>
            <a:ext cx="8069014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Meg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likes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math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best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「最もよく、いちばん」という意味をもち、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likes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を説明しています。</a:t>
            </a: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of all the subjects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「すべての教科の中で」という意味をもち、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best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を修飾し、比較の範囲を示しています。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0D46DC50-2C50-0224-C351-4CB3853B7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EFBA83-445F-3508-2217-A87B09FD9BDA}"/>
              </a:ext>
            </a:extLst>
          </p:cNvPr>
          <p:cNvSpPr txBox="1"/>
          <p:nvPr/>
        </p:nvSpPr>
        <p:spPr>
          <a:xfrm>
            <a:off x="1032444" y="1793287"/>
            <a:ext cx="533025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メグはすべての教科の中で数学がいちばん好きです。</a:t>
            </a:r>
          </a:p>
        </p:txBody>
      </p:sp>
    </p:spTree>
    <p:extLst>
      <p:ext uri="{BB962C8B-B14F-4D97-AF65-F5344CB8AC3E}">
        <p14:creationId xmlns:p14="http://schemas.microsoft.com/office/powerpoint/2010/main" val="1493710706"/>
      </p:ext>
    </p:extLst>
  </p:cSld>
  <p:clrMapOvr>
    <a:masterClrMapping/>
  </p:clrMapOvr>
  <p:transition spd="slow"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FD834-0199-BF54-C041-D32927A0C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7D4EE72-14F7-3C24-A37C-1E0E8A9E17DD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ECBB7FA-C460-4E89-3153-C2442B3532C7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4DE0E09-49FA-CF54-DEE5-95E8050AE58D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70B49D9-5367-05EA-FC23-50E4879808F1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04304F47-8A26-7C7B-F9C9-B798D4E529D9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7424168"/>
      </p:ext>
    </p:extLst>
  </p:cSld>
  <p:clrMapOvr>
    <a:masterClrMapping/>
  </p:clrMapOvr>
  <p:transition spd="slow"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B98C5-1D6B-1E26-117E-347965AA1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BC85DDA-AF07-E214-363E-209BC9B96C8A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DC88EAF-9796-6E37-EF66-CCDC06B6D5D3}"/>
              </a:ext>
            </a:extLst>
          </p:cNvPr>
          <p:cNvSpPr txBox="1"/>
          <p:nvPr/>
        </p:nvSpPr>
        <p:spPr>
          <a:xfrm>
            <a:off x="562631" y="4128490"/>
            <a:ext cx="8018728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Meg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likes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math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best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of all the subjects.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E77D604-1CAE-90A7-7519-79B94CAD02BC}"/>
              </a:ext>
            </a:extLst>
          </p:cNvPr>
          <p:cNvSpPr txBox="1"/>
          <p:nvPr/>
        </p:nvSpPr>
        <p:spPr>
          <a:xfrm>
            <a:off x="166638" y="690490"/>
            <a:ext cx="881071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メグは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好きです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数学が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いちばん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全ての教科の中で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5-1 Meg likes math the best of all the subjects.">
            <a:hlinkClick r:id="" action="ppaction://media"/>
            <a:extLst>
              <a:ext uri="{FF2B5EF4-FFF2-40B4-BE49-F238E27FC236}">
                <a16:creationId xmlns:a16="http://schemas.microsoft.com/office/drawing/2014/main" id="{29134E18-D464-8CA4-F12D-8868315805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19188" y="600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28173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BDAFD1-D715-5826-EDD2-DB6EC0540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35AEF95-122E-39E2-57F2-A0CE80FD414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59B6F55-DA65-24DB-73BE-65A89286F52F}"/>
              </a:ext>
            </a:extLst>
          </p:cNvPr>
          <p:cNvSpPr txBox="1"/>
          <p:nvPr/>
        </p:nvSpPr>
        <p:spPr>
          <a:xfrm>
            <a:off x="1443141" y="1901659"/>
            <a:ext cx="6257718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Meg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[l----]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math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[t--] [b---]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[o-] all the subjects.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05-1 Meg likes math the best of all the subjects.">
            <a:hlinkClick r:id="" action="ppaction://media"/>
            <a:extLst>
              <a:ext uri="{FF2B5EF4-FFF2-40B4-BE49-F238E27FC236}">
                <a16:creationId xmlns:a16="http://schemas.microsoft.com/office/drawing/2014/main" id="{6D5D3B38-42C9-8282-9566-5806516CF1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19188" y="600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76884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9D85FD-6013-411E-4088-68C236637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57C214D-3F2D-B0DE-8771-4D3EF042147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AAEC021-38B7-007F-0559-11438EFD9E70}"/>
              </a:ext>
            </a:extLst>
          </p:cNvPr>
          <p:cNvSpPr txBox="1"/>
          <p:nvPr/>
        </p:nvSpPr>
        <p:spPr>
          <a:xfrm>
            <a:off x="1489597" y="2409490"/>
            <a:ext cx="616480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Which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[l-----]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your pen [o-] mine?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01-1 Which is longer, your pen or mine">
            <a:hlinkClick r:id="" action="ppaction://media"/>
            <a:extLst>
              <a:ext uri="{FF2B5EF4-FFF2-40B4-BE49-F238E27FC236}">
                <a16:creationId xmlns:a16="http://schemas.microsoft.com/office/drawing/2014/main" id="{C05989D7-2D7A-EC78-2694-B18EAE15A2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711325" y="10652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1664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DA14C-3746-F08B-DECD-384285D53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2C4D213-77F0-7B12-5BB5-2B98421E24E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8CC02AF-1600-CA13-CFAC-615374105634}"/>
              </a:ext>
            </a:extLst>
          </p:cNvPr>
          <p:cNvSpPr txBox="1"/>
          <p:nvPr/>
        </p:nvSpPr>
        <p:spPr>
          <a:xfrm>
            <a:off x="166643" y="2321004"/>
            <a:ext cx="881071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メグは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好きです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数学が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いちばん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全ての教科の中で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05-1 Meg likes math the best of all the subjects.">
            <a:hlinkClick r:id="" action="ppaction://media"/>
            <a:extLst>
              <a:ext uri="{FF2B5EF4-FFF2-40B4-BE49-F238E27FC236}">
                <a16:creationId xmlns:a16="http://schemas.microsoft.com/office/drawing/2014/main" id="{2206FC9F-A252-C89C-5C7F-CA3587034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19188" y="600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95713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D9B6E4-E7FA-07EE-DB95-FE5B57811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3FC0E63-B5A0-2F5F-8BB6-A866292AC564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B95703F-586E-B712-AE23-FB29D891666A}"/>
              </a:ext>
            </a:extLst>
          </p:cNvPr>
          <p:cNvSpPr txBox="1"/>
          <p:nvPr/>
        </p:nvSpPr>
        <p:spPr>
          <a:xfrm>
            <a:off x="415781" y="4128490"/>
            <a:ext cx="8312428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Meg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likes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spring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best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of all the seasons.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6840A5E-F029-FF2D-C9E3-F235C54C470C}"/>
              </a:ext>
            </a:extLst>
          </p:cNvPr>
          <p:cNvSpPr txBox="1"/>
          <p:nvPr/>
        </p:nvSpPr>
        <p:spPr>
          <a:xfrm>
            <a:off x="166638" y="690490"/>
            <a:ext cx="881071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メグは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好きです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春が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いちばん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全ての季節の中で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5-2 Meg likes spring the best of all the seasons.">
            <a:hlinkClick r:id="" action="ppaction://media"/>
            <a:extLst>
              <a:ext uri="{FF2B5EF4-FFF2-40B4-BE49-F238E27FC236}">
                <a16:creationId xmlns:a16="http://schemas.microsoft.com/office/drawing/2014/main" id="{B203FD58-F211-F0F9-B171-A2DABD09C7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20788" y="15906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9957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99A1C-DBFD-A2FD-F732-B5248C740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24932DB-FD39-FA51-C3DE-F8C9AFE210C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E4317C-3D32-5E50-52C4-2B5DF83AC627}"/>
              </a:ext>
            </a:extLst>
          </p:cNvPr>
          <p:cNvSpPr txBox="1"/>
          <p:nvPr/>
        </p:nvSpPr>
        <p:spPr>
          <a:xfrm>
            <a:off x="952455" y="1901659"/>
            <a:ext cx="7239089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Meg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[l----]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spring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[t--] [b---]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[o-] [a--] [t--] seasons.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05-2 Meg likes spring the best of all the seasons.">
            <a:hlinkClick r:id="" action="ppaction://media"/>
            <a:extLst>
              <a:ext uri="{FF2B5EF4-FFF2-40B4-BE49-F238E27FC236}">
                <a16:creationId xmlns:a16="http://schemas.microsoft.com/office/drawing/2014/main" id="{EFBDCB1B-014E-D460-0FAA-7C59A3388E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20788" y="15906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4395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99CD0-C6F4-9E61-09D6-406897DF3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107BC7E-E65D-495C-C023-11D33878509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01B4FC5-CC7A-EE5A-7401-A64797C1FEE6}"/>
              </a:ext>
            </a:extLst>
          </p:cNvPr>
          <p:cNvSpPr txBox="1"/>
          <p:nvPr/>
        </p:nvSpPr>
        <p:spPr>
          <a:xfrm>
            <a:off x="166643" y="2321004"/>
            <a:ext cx="881071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メグは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好きです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春が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いちばん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全ての季節の中で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5-2 Meg likes spring the best of all the seasons.">
            <a:hlinkClick r:id="" action="ppaction://media"/>
            <a:extLst>
              <a:ext uri="{FF2B5EF4-FFF2-40B4-BE49-F238E27FC236}">
                <a16:creationId xmlns:a16="http://schemas.microsoft.com/office/drawing/2014/main" id="{CF66913E-721E-3C21-980C-60D3E61CA3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20788" y="15906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8199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51E80-1F77-E369-9D25-7F0765D9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224ABFB-207C-B9AB-B205-BB625337BEED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A499CDB-EE0D-81E5-4256-F1D4AC28AED1}"/>
              </a:ext>
            </a:extLst>
          </p:cNvPr>
          <p:cNvSpPr txBox="1"/>
          <p:nvPr/>
        </p:nvSpPr>
        <p:spPr>
          <a:xfrm>
            <a:off x="1256756" y="4128490"/>
            <a:ext cx="6630478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like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strawberries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best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of all fruits.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B3B1F69-A7D9-C317-C46D-1EBD841EC452}"/>
              </a:ext>
            </a:extLst>
          </p:cNvPr>
          <p:cNvSpPr txBox="1"/>
          <p:nvPr/>
        </p:nvSpPr>
        <p:spPr>
          <a:xfrm>
            <a:off x="166638" y="690490"/>
            <a:ext cx="881071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好きです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イチゴが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いちばん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全ての果物の中で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5-3 I like strawberries the best of all fruits.">
            <a:hlinkClick r:id="" action="ppaction://media"/>
            <a:extLst>
              <a:ext uri="{FF2B5EF4-FFF2-40B4-BE49-F238E27FC236}">
                <a16:creationId xmlns:a16="http://schemas.microsoft.com/office/drawing/2014/main" id="{F9FA40FC-7C3D-AC05-C628-DDDD9B25D4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44588" y="14382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92310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B12CED-ADCC-D737-555D-5ED0FFEB6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E58F99B-C084-32B2-3548-CBCB09D6AEE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8FE5B89-7D48-ECB3-1339-D1030BB227DF}"/>
              </a:ext>
            </a:extLst>
          </p:cNvPr>
          <p:cNvSpPr txBox="1"/>
          <p:nvPr/>
        </p:nvSpPr>
        <p:spPr>
          <a:xfrm>
            <a:off x="1280561" y="1901659"/>
            <a:ext cx="6582878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[l---]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strawberries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[t--] [b---]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[o-] [a--] fruits.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05-3 I like strawberries the best of all fruits.">
            <a:hlinkClick r:id="" action="ppaction://media"/>
            <a:extLst>
              <a:ext uri="{FF2B5EF4-FFF2-40B4-BE49-F238E27FC236}">
                <a16:creationId xmlns:a16="http://schemas.microsoft.com/office/drawing/2014/main" id="{5EC4BA62-FDD6-FCBC-D1C7-C8DBB09699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44588" y="14382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9704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6EA1FF-3D5F-E9A8-F156-8F3DCAAF6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E133361-3849-21DF-CED1-27183367780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8FE9B15-B67D-F347-A3C7-6E3C196D342D}"/>
              </a:ext>
            </a:extLst>
          </p:cNvPr>
          <p:cNvSpPr txBox="1"/>
          <p:nvPr/>
        </p:nvSpPr>
        <p:spPr>
          <a:xfrm>
            <a:off x="166643" y="2321004"/>
            <a:ext cx="881071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好きです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イチゴが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いちばん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全ての果物の中で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05-3 I like strawberries the best of all fruits.">
            <a:hlinkClick r:id="" action="ppaction://media"/>
            <a:extLst>
              <a:ext uri="{FF2B5EF4-FFF2-40B4-BE49-F238E27FC236}">
                <a16:creationId xmlns:a16="http://schemas.microsoft.com/office/drawing/2014/main" id="{46D98BF3-E2E3-DF1E-E817-60BFA0298F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44588" y="14382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0327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9A521-00C4-FF0A-C8FF-64E61CC57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0BC8994D-8D78-0F35-91B8-6639B1A9B5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4612" b="1921"/>
          <a:stretch>
            <a:fillRect/>
          </a:stretch>
        </p:blipFill>
        <p:spPr>
          <a:xfrm>
            <a:off x="245278" y="1022216"/>
            <a:ext cx="8586000" cy="65532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9974080-E233-FE12-C126-297E0330FD74}"/>
              </a:ext>
            </a:extLst>
          </p:cNvPr>
          <p:cNvSpPr/>
          <p:nvPr/>
        </p:nvSpPr>
        <p:spPr>
          <a:xfrm>
            <a:off x="0" y="2469772"/>
            <a:ext cx="9144000" cy="4388227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98E13FF-ED8A-E4E9-5349-C82771E8B4FA}"/>
              </a:ext>
            </a:extLst>
          </p:cNvPr>
          <p:cNvSpPr txBox="1"/>
          <p:nvPr/>
        </p:nvSpPr>
        <p:spPr>
          <a:xfrm>
            <a:off x="537493" y="2718423"/>
            <a:ext cx="8069014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Kobe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one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of the most famous cities in Japan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形容詞のはたらきです。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「日本にある最も有名な都市のうちの」という意味をもち、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one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を説明しています。</a:t>
            </a: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in Japan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は修飾語で形容詞のはたらきです。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「日本で」という意味をもち、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most famous cities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を説明しています。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23F47834-1B41-8FCD-CCDA-79869071E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2AF719-4175-A505-B94D-E0FC617188AE}"/>
              </a:ext>
            </a:extLst>
          </p:cNvPr>
          <p:cNvSpPr txBox="1"/>
          <p:nvPr/>
        </p:nvSpPr>
        <p:spPr>
          <a:xfrm>
            <a:off x="1032444" y="1741520"/>
            <a:ext cx="471303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神戸は日本でいちばん有名な都市の１つです。</a:t>
            </a:r>
          </a:p>
        </p:txBody>
      </p:sp>
    </p:spTree>
    <p:extLst>
      <p:ext uri="{BB962C8B-B14F-4D97-AF65-F5344CB8AC3E}">
        <p14:creationId xmlns:p14="http://schemas.microsoft.com/office/powerpoint/2010/main" val="2275441051"/>
      </p:ext>
    </p:extLst>
  </p:cSld>
  <p:clrMapOvr>
    <a:masterClrMapping/>
  </p:clrMapOvr>
  <p:transition spd="slow">
    <p:push dir="u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88CBA-9A83-144F-5063-4B50844B0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329D854-E8FC-2FD9-695C-6592CC75E114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0B3AD37-98EE-EB5C-D02F-CEB99E791996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E20EF5F-2A59-E01F-5F5D-AA2A49E3A385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B92CDB9-BB3B-B913-C5A9-CF6B8874B0C9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2E068C8F-8D2B-9B20-C967-A23F117BEE83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6318506"/>
      </p:ext>
    </p:extLst>
  </p:cSld>
  <p:clrMapOvr>
    <a:masterClrMapping/>
  </p:clrMapOvr>
  <p:transition spd="slow">
    <p:push dir="u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E3CA7-9D97-8DCB-E725-212E2CDC8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05D741A-5078-BE7D-D06D-C276BD8BF5EC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AA224FA-203C-4C3B-63D1-A332A9BA0372}"/>
              </a:ext>
            </a:extLst>
          </p:cNvPr>
          <p:cNvSpPr txBox="1"/>
          <p:nvPr/>
        </p:nvSpPr>
        <p:spPr>
          <a:xfrm>
            <a:off x="1790978" y="3620659"/>
            <a:ext cx="5562042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Kobe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one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of the most famous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cities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Japan.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D0DE0E4-40D5-D647-ABF0-D3F9BD92543F}"/>
              </a:ext>
            </a:extLst>
          </p:cNvPr>
          <p:cNvSpPr txBox="1"/>
          <p:nvPr/>
        </p:nvSpPr>
        <p:spPr>
          <a:xfrm>
            <a:off x="1186030" y="114013"/>
            <a:ext cx="677193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神戸は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ひとつ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いちばん有名な都市の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日本の中で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6-1 Kobe is one of the most famous cities in Japan.">
            <a:hlinkClick r:id="" action="ppaction://media"/>
            <a:extLst>
              <a:ext uri="{FF2B5EF4-FFF2-40B4-BE49-F238E27FC236}">
                <a16:creationId xmlns:a16="http://schemas.microsoft.com/office/drawing/2014/main" id="{E16C7EA8-7A3D-C0EE-4A4B-ADA4B2A043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66788" y="1158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071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87DF47-6B77-D7F0-96A1-33012F174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61EA535-71D2-7932-80D5-5757AEB0141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AA4D3A3-DB2A-DE38-26AF-4CB6201FF4F4}"/>
              </a:ext>
            </a:extLst>
          </p:cNvPr>
          <p:cNvSpPr txBox="1"/>
          <p:nvPr/>
        </p:nvSpPr>
        <p:spPr>
          <a:xfrm>
            <a:off x="328108" y="2321004"/>
            <a:ext cx="84877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どちらが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より長い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ですか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あなたのペンか 私のペンか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1-1 Which is longer, your pen or mine">
            <a:hlinkClick r:id="" action="ppaction://media"/>
            <a:extLst>
              <a:ext uri="{FF2B5EF4-FFF2-40B4-BE49-F238E27FC236}">
                <a16:creationId xmlns:a16="http://schemas.microsoft.com/office/drawing/2014/main" id="{A59ECFAE-9AED-24AF-6F19-1F9777833D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711325" y="10652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126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82967-DF22-2D2B-5657-C6F951FBA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4BC5010-F54F-0B33-3368-9EA81690229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CC260EB-A16E-17CB-38A2-8F9F9B0D3014}"/>
              </a:ext>
            </a:extLst>
          </p:cNvPr>
          <p:cNvSpPr txBox="1"/>
          <p:nvPr/>
        </p:nvSpPr>
        <p:spPr>
          <a:xfrm>
            <a:off x="1195401" y="1901659"/>
            <a:ext cx="6753198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Kobe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one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[o-] [t--] [m---] [f-----]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cities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dirty="0" err="1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Japan.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06-1 Kobe is one of the most famous cities in Japan.">
            <a:hlinkClick r:id="" action="ppaction://media"/>
            <a:extLst>
              <a:ext uri="{FF2B5EF4-FFF2-40B4-BE49-F238E27FC236}">
                <a16:creationId xmlns:a16="http://schemas.microsoft.com/office/drawing/2014/main" id="{1979B1A5-9A20-8C0E-DEC8-DA5E85C625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66788" y="1158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756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E7158-C11C-CACB-379E-7C2306F61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C401F27-848B-7AE6-AE0C-B572E5011DD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CB34E22-3F69-5643-6E13-D60F7A6A5366}"/>
              </a:ext>
            </a:extLst>
          </p:cNvPr>
          <p:cNvSpPr txBox="1"/>
          <p:nvPr/>
        </p:nvSpPr>
        <p:spPr>
          <a:xfrm>
            <a:off x="1186030" y="1767006"/>
            <a:ext cx="677193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神戸は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ひとつ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いちばん有名な都市の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日本の中で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06-1 Kobe is one of the most famous cities in Japan.">
            <a:hlinkClick r:id="" action="ppaction://media"/>
            <a:extLst>
              <a:ext uri="{FF2B5EF4-FFF2-40B4-BE49-F238E27FC236}">
                <a16:creationId xmlns:a16="http://schemas.microsoft.com/office/drawing/2014/main" id="{41EBCF51-F615-69A7-84BB-4641264572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66788" y="1158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9313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D3045-8E41-02EA-49DA-911BF6790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346DD2F-A375-790D-E49E-B797DA3BEBEB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783F34D-977C-2D00-8446-04B5D229ACD4}"/>
              </a:ext>
            </a:extLst>
          </p:cNvPr>
          <p:cNvSpPr txBox="1"/>
          <p:nvPr/>
        </p:nvSpPr>
        <p:spPr>
          <a:xfrm>
            <a:off x="1562461" y="3620659"/>
            <a:ext cx="6019074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Tokyo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one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of the 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biggest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cities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the world.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17750D1-D9BD-22AE-EE2D-BB26FF5A1950}"/>
              </a:ext>
            </a:extLst>
          </p:cNvPr>
          <p:cNvSpPr txBox="1"/>
          <p:nvPr/>
        </p:nvSpPr>
        <p:spPr>
          <a:xfrm>
            <a:off x="1186029" y="114013"/>
            <a:ext cx="677193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東京は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ひとつ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いちばん大きな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都市の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世界中で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6-2 Tokyo is one of the biggest cities in the world.">
            <a:hlinkClick r:id="" action="ppaction://media"/>
            <a:extLst>
              <a:ext uri="{FF2B5EF4-FFF2-40B4-BE49-F238E27FC236}">
                <a16:creationId xmlns:a16="http://schemas.microsoft.com/office/drawing/2014/main" id="{24C4F345-5A4B-58B5-BBE4-E2D936945A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71525" y="11668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9484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E2096-BC18-167C-FDDA-9A2B67357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D9D5478-FC9E-D590-BEBC-4CA4C074537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547A591-C611-E3A7-D5F8-44CF06B89117}"/>
              </a:ext>
            </a:extLst>
          </p:cNvPr>
          <p:cNvSpPr txBox="1"/>
          <p:nvPr/>
        </p:nvSpPr>
        <p:spPr>
          <a:xfrm>
            <a:off x="990354" y="1901659"/>
            <a:ext cx="7163291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Tokyo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[o--]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[o-] [t--] 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b------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cities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dirty="0" err="1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the world.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06-2 Tokyo is one of the biggest cities in the world.">
            <a:hlinkClick r:id="" action="ppaction://media"/>
            <a:extLst>
              <a:ext uri="{FF2B5EF4-FFF2-40B4-BE49-F238E27FC236}">
                <a16:creationId xmlns:a16="http://schemas.microsoft.com/office/drawing/2014/main" id="{6EB74B9E-8844-F13E-579E-AB150F5C9B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71525" y="11668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96260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BE181-102C-0C76-9B8F-39FB8BB96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AF4F39C-20AD-AF49-740A-36C70390A6B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02DABAB-245F-DBAC-7D4C-B57493D98E0C}"/>
              </a:ext>
            </a:extLst>
          </p:cNvPr>
          <p:cNvSpPr txBox="1"/>
          <p:nvPr/>
        </p:nvSpPr>
        <p:spPr>
          <a:xfrm>
            <a:off x="1186030" y="1767006"/>
            <a:ext cx="677193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東京は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ひとつ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いちばん大きな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都市の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世界中で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6-2 Tokyo is one of the biggest cities in the world.">
            <a:hlinkClick r:id="" action="ppaction://media"/>
            <a:extLst>
              <a:ext uri="{FF2B5EF4-FFF2-40B4-BE49-F238E27FC236}">
                <a16:creationId xmlns:a16="http://schemas.microsoft.com/office/drawing/2014/main" id="{94C0C3D4-2A2E-D3EA-DE3F-C32D745FBB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71525" y="11668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0234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B8B8C-0D89-1133-0E26-5258D32A0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E67398B-6BFE-4D30-6857-0FFAF42E3868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5DC3831-1F7D-0CD2-E199-A4C93FA7E9EC}"/>
              </a:ext>
            </a:extLst>
          </p:cNvPr>
          <p:cNvSpPr txBox="1"/>
          <p:nvPr/>
        </p:nvSpPr>
        <p:spPr>
          <a:xfrm>
            <a:off x="645457" y="3620659"/>
            <a:ext cx="7853082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one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of the 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most delicious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restaurants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this town.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19D22A4-52E6-6DBE-D729-DD594D6FCB9C}"/>
              </a:ext>
            </a:extLst>
          </p:cNvPr>
          <p:cNvSpPr txBox="1"/>
          <p:nvPr/>
        </p:nvSpPr>
        <p:spPr>
          <a:xfrm>
            <a:off x="333486" y="114013"/>
            <a:ext cx="847702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ここは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ひとつ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いちばん美味しい</a:t>
            </a:r>
            <a:endParaRPr kumimoji="1" lang="en-US" altLang="ja-JP" sz="4800" u="sng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レストランの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この町の中で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6-3 This is one of the most delicious restaurants in this town.">
            <a:hlinkClick r:id="" action="ppaction://media"/>
            <a:extLst>
              <a:ext uri="{FF2B5EF4-FFF2-40B4-BE49-F238E27FC236}">
                <a16:creationId xmlns:a16="http://schemas.microsoft.com/office/drawing/2014/main" id="{599BBB0B-366F-8F0F-78E4-1E6833EFE9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660525" y="20399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7198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2D7FA5-1471-2401-335C-328B5AAC2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667F37D-ECC7-137F-603B-E0042A1AB89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32DE20-EB5A-CB6A-0C97-99E76C9417DF}"/>
              </a:ext>
            </a:extLst>
          </p:cNvPr>
          <p:cNvSpPr txBox="1"/>
          <p:nvPr/>
        </p:nvSpPr>
        <p:spPr>
          <a:xfrm>
            <a:off x="668274" y="1901659"/>
            <a:ext cx="7807451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[o--]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[o-] [t--] [m---] [d--------]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restaurants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this town.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06-3 This is one of the most delicious restaurants in this town.">
            <a:hlinkClick r:id="" action="ppaction://media"/>
            <a:extLst>
              <a:ext uri="{FF2B5EF4-FFF2-40B4-BE49-F238E27FC236}">
                <a16:creationId xmlns:a16="http://schemas.microsoft.com/office/drawing/2014/main" id="{A40C2CFA-DD8F-F188-24DA-0031286B12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660525" y="20399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52650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9B206-646E-D281-B82B-3B00EB986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4349357-E121-7C61-EC4B-F4BA774A59D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4DBC9AF-DCC3-DE5E-D1AA-BF9AE99258F4}"/>
              </a:ext>
            </a:extLst>
          </p:cNvPr>
          <p:cNvSpPr txBox="1"/>
          <p:nvPr/>
        </p:nvSpPr>
        <p:spPr>
          <a:xfrm>
            <a:off x="333487" y="1767006"/>
            <a:ext cx="847702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ここは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ひとつ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いちばん美味しい</a:t>
            </a:r>
            <a:endParaRPr kumimoji="1" lang="en-US" altLang="ja-JP" sz="4800" u="sng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レストランの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この町の中で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6-3 This is one of the most delicious restaurants in this town.">
            <a:hlinkClick r:id="" action="ppaction://media"/>
            <a:extLst>
              <a:ext uri="{FF2B5EF4-FFF2-40B4-BE49-F238E27FC236}">
                <a16:creationId xmlns:a16="http://schemas.microsoft.com/office/drawing/2014/main" id="{4F88ADE0-ECA1-4FED-D65C-254CE2CC08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660525" y="20399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6450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C082D-A53A-72CB-82FE-21A4C116D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B4A7E7C-2C8B-55AC-FE98-8B5F71791503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3B80A5-54BE-9A4A-12D2-A503B514E170}"/>
              </a:ext>
            </a:extLst>
          </p:cNvPr>
          <p:cNvSpPr txBox="1"/>
          <p:nvPr/>
        </p:nvSpPr>
        <p:spPr>
          <a:xfrm>
            <a:off x="1742066" y="4128490"/>
            <a:ext cx="5659868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Which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larger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Japan or England?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AA87AB1-3A91-C1FE-EFD0-36798F8C1501}"/>
              </a:ext>
            </a:extLst>
          </p:cNvPr>
          <p:cNvSpPr txBox="1"/>
          <p:nvPr/>
        </p:nvSpPr>
        <p:spPr>
          <a:xfrm>
            <a:off x="328108" y="690490"/>
            <a:ext cx="84877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どちらが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より大きい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ですか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日本か イギリスか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1-2 Which is larger, Japan or England">
            <a:hlinkClick r:id="" action="ppaction://media"/>
            <a:extLst>
              <a:ext uri="{FF2B5EF4-FFF2-40B4-BE49-F238E27FC236}">
                <a16:creationId xmlns:a16="http://schemas.microsoft.com/office/drawing/2014/main" id="{5B8863C1-E589-2ABE-56A2-421148AABF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46188" y="14049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18825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45C28-9B08-D8F5-051F-0ADEACBCA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64F4CEB-936A-EED1-6F6C-B4DDD79CA6B3}"/>
              </a:ext>
            </a:extLst>
          </p:cNvPr>
          <p:cNvSpPr/>
          <p:nvPr/>
        </p:nvSpPr>
        <p:spPr>
          <a:xfrm>
            <a:off x="-1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985F232-C8F8-7DB0-AE29-E78E4FCF6767}"/>
              </a:ext>
            </a:extLst>
          </p:cNvPr>
          <p:cNvSpPr txBox="1"/>
          <p:nvPr/>
        </p:nvSpPr>
        <p:spPr>
          <a:xfrm>
            <a:off x="1352605" y="2409490"/>
            <a:ext cx="643878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l-----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Japan [o-] England?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01-2 Which is larger, Japan or England">
            <a:hlinkClick r:id="" action="ppaction://media"/>
            <a:extLst>
              <a:ext uri="{FF2B5EF4-FFF2-40B4-BE49-F238E27FC236}">
                <a16:creationId xmlns:a16="http://schemas.microsoft.com/office/drawing/2014/main" id="{6C84233A-1B56-84E2-6E9B-08B6C16DAB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46188" y="14049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9897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593DA-A929-633E-5E0C-49D3D0570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0DD9869-A561-B237-7270-BD7A0165A0B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24768E3-5BFC-E329-D44A-6F9185FC4FBB}"/>
              </a:ext>
            </a:extLst>
          </p:cNvPr>
          <p:cNvSpPr txBox="1"/>
          <p:nvPr/>
        </p:nvSpPr>
        <p:spPr>
          <a:xfrm>
            <a:off x="328108" y="2321004"/>
            <a:ext cx="84877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どちらが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より大きい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ですか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日本か イギリスか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01-2 Which is larger, Japan or England">
            <a:hlinkClick r:id="" action="ppaction://media"/>
            <a:extLst>
              <a:ext uri="{FF2B5EF4-FFF2-40B4-BE49-F238E27FC236}">
                <a16:creationId xmlns:a16="http://schemas.microsoft.com/office/drawing/2014/main" id="{1AF2DF5D-DD8B-C6FA-A73B-0FA9D11CD4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46188" y="14049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3822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17675</TotalTime>
  <Words>1824</Words>
  <Application>Microsoft Office PowerPoint</Application>
  <PresentationFormat>画面に合わせる (4:3)</PresentationFormat>
  <Paragraphs>280</Paragraphs>
  <Slides>67</Slides>
  <Notes>54</Notes>
  <HiddenSlides>0</HiddenSlides>
  <MMClips>54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67</vt:i4>
      </vt:variant>
    </vt:vector>
  </HeadingPairs>
  <TitlesOfParts>
    <vt:vector size="74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2111</cp:revision>
  <cp:lastPrinted>2016-06-23T16:36:17Z</cp:lastPrinted>
  <dcterms:created xsi:type="dcterms:W3CDTF">2016-05-30T03:13:09Z</dcterms:created>
  <dcterms:modified xsi:type="dcterms:W3CDTF">2025-12-24T07:09:22Z</dcterms:modified>
</cp:coreProperties>
</file>