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3672" r:id="rId2"/>
    <p:sldId id="3674" r:id="rId3"/>
    <p:sldId id="4216" r:id="rId4"/>
    <p:sldId id="4217" r:id="rId5"/>
    <p:sldId id="4218" r:id="rId6"/>
    <p:sldId id="4219" r:id="rId7"/>
    <p:sldId id="4222" r:id="rId8"/>
    <p:sldId id="4220" r:id="rId9"/>
    <p:sldId id="4223" r:id="rId10"/>
    <p:sldId id="3661" r:id="rId11"/>
    <p:sldId id="3681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C8"/>
    <a:srgbClr val="F8CBAD"/>
    <a:srgbClr val="005C2A"/>
    <a:srgbClr val="00FF00"/>
    <a:srgbClr val="FFFF8B"/>
    <a:srgbClr val="B4FEB4"/>
    <a:srgbClr val="FF3399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23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686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2E754-2A77-2F41-5116-DD89B5631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48F03B-C962-3D60-4677-0FF25B9F9A28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DD9FE13-4172-2969-BAB2-3609D3A1F728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49848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AFB38-8D11-360D-BD64-3CC592B43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DEA442-D1BE-2E5D-BD7C-9E8C12175852}"/>
              </a:ext>
            </a:extLst>
          </p:cNvPr>
          <p:cNvSpPr txBox="1"/>
          <p:nvPr/>
        </p:nvSpPr>
        <p:spPr>
          <a:xfrm>
            <a:off x="446847" y="2037213"/>
            <a:ext cx="8440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語順を意識しながら</a:t>
            </a:r>
            <a:endParaRPr kumimoji="1" lang="en-US" altLang="ja-JP" sz="54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音声を聞いてみましょう。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FEEE4E7-8BC6-2A5F-9992-08A49D4A3BD3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75844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407AF-B6C4-11E3-E5FC-AA672C351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468B55-0853-5E17-740D-AD6E364A9D8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AS_G2_17_09_reading_str">
            <a:hlinkClick r:id="" action="ppaction://media"/>
            <a:extLst>
              <a:ext uri="{FF2B5EF4-FFF2-40B4-BE49-F238E27FC236}">
                <a16:creationId xmlns:a16="http://schemas.microsoft.com/office/drawing/2014/main" id="{D82411A2-44E6-A7C7-ED53-23E12C99F9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17213" y="1339850"/>
            <a:ext cx="406400" cy="4064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2707B0B-08CC-7A60-4363-D732E291F6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6600" y="50932"/>
            <a:ext cx="6490800" cy="675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78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2590B60-0DD0-E030-82C3-C99228EEDD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0747"/>
          <a:stretch>
            <a:fillRect/>
          </a:stretch>
        </p:blipFill>
        <p:spPr>
          <a:xfrm>
            <a:off x="284173" y="770212"/>
            <a:ext cx="8575200" cy="825901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61B6E99-0B26-EE85-9F8E-C6F92F7BB600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59A975F-8002-851E-5B19-1C802EC41093}"/>
              </a:ext>
            </a:extLst>
          </p:cNvPr>
          <p:cNvSpPr txBox="1"/>
          <p:nvPr/>
        </p:nvSpPr>
        <p:spPr>
          <a:xfrm>
            <a:off x="537493" y="2604561"/>
            <a:ext cx="8069014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（主語）、（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～）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like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eat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Which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）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better for breakfast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for breakfast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「朝食に」という意味をもちます。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ここでは、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eat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rice or bread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はカンマ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(,)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を用いて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Which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の内容を補足します。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「ご飯かパン」の選択肢を提示しています。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A7786A8-E05D-C7AF-FAEB-E777169DD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80F2C74-1ABC-206B-057E-4CB01D6C18B8}"/>
              </a:ext>
            </a:extLst>
          </p:cNvPr>
          <p:cNvSpPr txBox="1"/>
          <p:nvPr/>
        </p:nvSpPr>
        <p:spPr>
          <a:xfrm>
            <a:off x="537494" y="1767406"/>
            <a:ext cx="60411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あなたは朝食にご飯とパンのどちらを食べるのが好きですか。</a:t>
            </a:r>
          </a:p>
        </p:txBody>
      </p:sp>
    </p:spTree>
    <p:extLst>
      <p:ext uri="{BB962C8B-B14F-4D97-AF65-F5344CB8AC3E}">
        <p14:creationId xmlns:p14="http://schemas.microsoft.com/office/powerpoint/2010/main" val="213911276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A3DCD-CA07-E088-51D3-D2D1C40EB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1E8EF7B-1168-4159-5E2F-BF85F8E493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406" b="79965"/>
          <a:stretch>
            <a:fillRect/>
          </a:stretch>
        </p:blipFill>
        <p:spPr>
          <a:xfrm>
            <a:off x="284173" y="955541"/>
            <a:ext cx="8575200" cy="771524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99594E7-4608-9030-1E87-F7913B93C2FC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B05EA40-4279-1BF4-FE6A-09562C97A95C}"/>
              </a:ext>
            </a:extLst>
          </p:cNvPr>
          <p:cNvSpPr txBox="1"/>
          <p:nvPr/>
        </p:nvSpPr>
        <p:spPr>
          <a:xfrm>
            <a:off x="537493" y="2604561"/>
            <a:ext cx="806901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like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rice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better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「よりよく」という意味をもち、動詞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likes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than bread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「パンより」という意味をもち、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better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の比較の対象を示しています。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C131C541-6917-D0E9-A48F-82438F76C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E84F588-9A31-E630-7B53-944864260E0B}"/>
              </a:ext>
            </a:extLst>
          </p:cNvPr>
          <p:cNvSpPr txBox="1"/>
          <p:nvPr/>
        </p:nvSpPr>
        <p:spPr>
          <a:xfrm>
            <a:off x="537494" y="1767406"/>
            <a:ext cx="30947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私はパンよりご飯が好きです。</a:t>
            </a:r>
          </a:p>
        </p:txBody>
      </p:sp>
    </p:spTree>
    <p:extLst>
      <p:ext uri="{BB962C8B-B14F-4D97-AF65-F5344CB8AC3E}">
        <p14:creationId xmlns:p14="http://schemas.microsoft.com/office/powerpoint/2010/main" val="383210088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8C498-3901-20D8-0763-BD132D35C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BBB388F-0CF8-FEB5-7F07-23DC659532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285" b="68032"/>
          <a:stretch>
            <a:fillRect/>
          </a:stretch>
        </p:blipFill>
        <p:spPr>
          <a:xfrm>
            <a:off x="284173" y="895251"/>
            <a:ext cx="8575200" cy="865715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33D6D89-D78A-0B89-72EB-88901A13811F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CF2961F-94FC-89FA-A5DC-C849A23E2ED1}"/>
              </a:ext>
            </a:extLst>
          </p:cNvPr>
          <p:cNvSpPr txBox="1"/>
          <p:nvPr/>
        </p:nvSpPr>
        <p:spPr>
          <a:xfrm>
            <a:off x="537493" y="2604561"/>
            <a:ext cx="8069014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worry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about rice in Japan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「日本の米について」という意味をもち、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worry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Japan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rice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を説明しています。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CC2998EB-75D2-0ADA-E5B5-2573835B7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717FC38-021A-6DF3-99C4-527F04BFB25B}"/>
              </a:ext>
            </a:extLst>
          </p:cNvPr>
          <p:cNvSpPr txBox="1"/>
          <p:nvPr/>
        </p:nvSpPr>
        <p:spPr>
          <a:xfrm>
            <a:off x="537494" y="1767406"/>
            <a:ext cx="45425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でも、私は日本の米について心配しています。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405683540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BE597-5BC7-CEB0-F51B-96F4E9B9A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CAFBAEC-6AAA-B18D-19A9-AB5E7E0BBB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478" b="48370"/>
          <a:stretch>
            <a:fillRect/>
          </a:stretch>
        </p:blipFill>
        <p:spPr>
          <a:xfrm>
            <a:off x="284173" y="628045"/>
            <a:ext cx="8575200" cy="1533524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04D8479-F6EA-500E-E165-331A5B22AAA3}"/>
              </a:ext>
            </a:extLst>
          </p:cNvPr>
          <p:cNvSpPr/>
          <p:nvPr/>
        </p:nvSpPr>
        <p:spPr>
          <a:xfrm>
            <a:off x="0" y="2644555"/>
            <a:ext cx="9144000" cy="4213445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0FF067D-4061-E389-6228-D5116360586E}"/>
              </a:ext>
            </a:extLst>
          </p:cNvPr>
          <p:cNvSpPr txBox="1"/>
          <p:nvPr/>
        </p:nvSpPr>
        <p:spPr>
          <a:xfrm>
            <a:off x="537493" y="2719333"/>
            <a:ext cx="8069014" cy="40934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First,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副詞です。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「第一に」という意味をもち、文全体を修飾しています。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young Japanese people eat bread more often than rice </a:t>
            </a:r>
            <a:r>
              <a:rPr lang="en-US" altLang="ja-JP" sz="2000" b="1" u="sng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now.</a:t>
            </a:r>
            <a:endParaRPr lang="en-US" altLang="ja-JP" sz="2000" b="1" u="sng" dirty="0">
              <a:solidFill>
                <a:srgbClr val="0043C8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young Japanese people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eat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bread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more often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は副詞です。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「より頻繁に」という意味をもち、動詞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eat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than rice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「ご飯より」という意味をもち、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more often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の比較の対象を示しています。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now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は副詞です。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「今では」という意味をもち、文全体を修飾しています。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CC1842B-D44F-F598-24A3-01E652AA1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FA0A7EC-ABFB-0146-D5DD-7BA59EEBC243}"/>
              </a:ext>
            </a:extLst>
          </p:cNvPr>
          <p:cNvSpPr txBox="1"/>
          <p:nvPr/>
        </p:nvSpPr>
        <p:spPr>
          <a:xfrm>
            <a:off x="537494" y="2168620"/>
            <a:ext cx="58379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まず、今、若い日本の人々はご飯よりもパンをよく食べます。</a:t>
            </a:r>
          </a:p>
        </p:txBody>
      </p:sp>
    </p:spTree>
    <p:extLst>
      <p:ext uri="{BB962C8B-B14F-4D97-AF65-F5344CB8AC3E}">
        <p14:creationId xmlns:p14="http://schemas.microsoft.com/office/powerpoint/2010/main" val="314291435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D4138-AF9F-DED4-3888-3ECE5BA22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680440A-43FC-5815-A826-D4354BB8C4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7382" b="23655"/>
          <a:stretch>
            <a:fillRect/>
          </a:stretch>
        </p:blipFill>
        <p:spPr>
          <a:xfrm>
            <a:off x="284173" y="799526"/>
            <a:ext cx="8575200" cy="1695449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B67BAC6-6CDE-7F6D-D716-32CB763B73F5}"/>
              </a:ext>
            </a:extLst>
          </p:cNvPr>
          <p:cNvSpPr/>
          <p:nvPr/>
        </p:nvSpPr>
        <p:spPr>
          <a:xfrm>
            <a:off x="0" y="3206927"/>
            <a:ext cx="9144000" cy="3651073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289D55E-D6B5-124D-A663-D8206AEEA2C4}"/>
              </a:ext>
            </a:extLst>
          </p:cNvPr>
          <p:cNvSpPr txBox="1"/>
          <p:nvPr/>
        </p:nvSpPr>
        <p:spPr>
          <a:xfrm>
            <a:off x="537493" y="3276675"/>
            <a:ext cx="8069014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Second,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副詞です。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「第二に」という意味をもち、文全体を修飾しています。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lot of young people want to work in big cities,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lot of young people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want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work in big cities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to work in big cities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は「大都市で働くこと」という意味で、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名詞として扱っています。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in big cities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「大都市で」という意味をもち、動詞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work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A8E2D3D1-15DD-5754-1161-A22DDE446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83C13E4-4442-3CC7-4A82-EF0633048910}"/>
              </a:ext>
            </a:extLst>
          </p:cNvPr>
          <p:cNvSpPr txBox="1"/>
          <p:nvPr/>
        </p:nvSpPr>
        <p:spPr>
          <a:xfrm>
            <a:off x="537494" y="2618422"/>
            <a:ext cx="76286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次に、たくさんの若い人々が大都市で働きたがるので、彼らは米を作りません。</a:t>
            </a:r>
          </a:p>
        </p:txBody>
      </p:sp>
    </p:spTree>
    <p:extLst>
      <p:ext uri="{BB962C8B-B14F-4D97-AF65-F5344CB8AC3E}">
        <p14:creationId xmlns:p14="http://schemas.microsoft.com/office/powerpoint/2010/main" val="48347471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74524-D3A9-1161-3205-55A2B9976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B623CB0-3FD5-0D9C-6169-BB0AC9A24F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7382" b="23655"/>
          <a:stretch>
            <a:fillRect/>
          </a:stretch>
        </p:blipFill>
        <p:spPr>
          <a:xfrm>
            <a:off x="284173" y="799526"/>
            <a:ext cx="8575200" cy="1695449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DB78E7D-071B-9611-BE52-F8F8813BE6C5}"/>
              </a:ext>
            </a:extLst>
          </p:cNvPr>
          <p:cNvSpPr/>
          <p:nvPr/>
        </p:nvSpPr>
        <p:spPr>
          <a:xfrm>
            <a:off x="0" y="3206927"/>
            <a:ext cx="9144000" cy="3651073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16BF6FE-8EF1-5CCE-14E3-46030A0D3485}"/>
              </a:ext>
            </a:extLst>
          </p:cNvPr>
          <p:cNvSpPr txBox="1"/>
          <p:nvPr/>
        </p:nvSpPr>
        <p:spPr>
          <a:xfrm>
            <a:off x="537493" y="3455577"/>
            <a:ext cx="806901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③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so they don’t make rice.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don’t make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rice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so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つの文（「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lot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～」と「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they don’t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～」）をつなぎ、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前の内容を受けて、その結果こうなるという意味を表しています。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7FFE7BE0-6BFB-5C2B-754B-52433C007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62C1BAD-1F32-BD5A-93AA-B39247B72FC8}"/>
              </a:ext>
            </a:extLst>
          </p:cNvPr>
          <p:cNvSpPr txBox="1"/>
          <p:nvPr/>
        </p:nvSpPr>
        <p:spPr>
          <a:xfrm>
            <a:off x="537494" y="2618422"/>
            <a:ext cx="76286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次に、たくさんの若い人々が大都市で働きたがるので、彼らは米を作りません。</a:t>
            </a:r>
          </a:p>
        </p:txBody>
      </p:sp>
    </p:spTree>
    <p:extLst>
      <p:ext uri="{BB962C8B-B14F-4D97-AF65-F5344CB8AC3E}">
        <p14:creationId xmlns:p14="http://schemas.microsoft.com/office/powerpoint/2010/main" val="1900117665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A22E3-3F76-3E45-3D20-1A749DF6D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B6C7AB3-56E5-CFC0-5DC2-4A5E51CF56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7621" b="362"/>
          <a:stretch>
            <a:fillRect/>
          </a:stretch>
        </p:blipFill>
        <p:spPr>
          <a:xfrm>
            <a:off x="284173" y="688481"/>
            <a:ext cx="8575200" cy="19685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9D92B87-6E85-F630-F1C3-05E828032A35}"/>
              </a:ext>
            </a:extLst>
          </p:cNvPr>
          <p:cNvSpPr/>
          <p:nvPr/>
        </p:nvSpPr>
        <p:spPr>
          <a:xfrm>
            <a:off x="0" y="3462774"/>
            <a:ext cx="9144000" cy="3395226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3943EF5-0407-1327-26AE-BE2DFD3E864D}"/>
              </a:ext>
            </a:extLst>
          </p:cNvPr>
          <p:cNvSpPr txBox="1"/>
          <p:nvPr/>
        </p:nvSpPr>
        <p:spPr>
          <a:xfrm>
            <a:off x="537493" y="3582217"/>
            <a:ext cx="8069014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 think rice is one of the most important things for our culture, 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think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rice is one of the most important 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things for our culture,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so we should protect it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rice is one of the most important things for our culture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主語と動詞をふくむ節（名詞節）です。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rice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one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（補語）です。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of the most important things for our culture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形容詞のはたらきです。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one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を説明しています。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for our culture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は修飾語で形容詞のはたらきです。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the most important things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を説明しています。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3A6E030-9EAE-83EA-30F5-F79157C39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FAB5B6B-01C0-F3A9-3200-A6EA7EC5BB8D}"/>
              </a:ext>
            </a:extLst>
          </p:cNvPr>
          <p:cNvSpPr txBox="1"/>
          <p:nvPr/>
        </p:nvSpPr>
        <p:spPr>
          <a:xfrm>
            <a:off x="537494" y="2709140"/>
            <a:ext cx="8162006" cy="646331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私は米は私たちの文化にとって最も大切なものの１つだと思います。だから私たちはそれを守るべきです。</a:t>
            </a:r>
          </a:p>
        </p:txBody>
      </p:sp>
    </p:spTree>
    <p:extLst>
      <p:ext uri="{BB962C8B-B14F-4D97-AF65-F5344CB8AC3E}">
        <p14:creationId xmlns:p14="http://schemas.microsoft.com/office/powerpoint/2010/main" val="27962618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34DE1-2A64-82F0-02FC-9FEA23B52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CB8F6A9-827A-44D6-4981-521B39F0BC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7621" b="362"/>
          <a:stretch>
            <a:fillRect/>
          </a:stretch>
        </p:blipFill>
        <p:spPr>
          <a:xfrm>
            <a:off x="284173" y="688481"/>
            <a:ext cx="8575200" cy="19685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AC21629-F5E5-E8D1-BE4A-96A1469FEAE1}"/>
              </a:ext>
            </a:extLst>
          </p:cNvPr>
          <p:cNvSpPr/>
          <p:nvPr/>
        </p:nvSpPr>
        <p:spPr>
          <a:xfrm>
            <a:off x="0" y="3462774"/>
            <a:ext cx="9144000" cy="3395226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92DC8BA-1DDE-D0B6-8A05-93443198E1F6}"/>
              </a:ext>
            </a:extLst>
          </p:cNvPr>
          <p:cNvSpPr txBox="1"/>
          <p:nvPr/>
        </p:nvSpPr>
        <p:spPr>
          <a:xfrm>
            <a:off x="537493" y="3681607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③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so we should protect it.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should protect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it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はここでは、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rice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を指しています。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so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つの文（「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rice is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～」と「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we should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～」）をつなぎ、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前の内容を受けて、その結果こうなるという意味を表しています。</a:t>
            </a: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E81FE3C-3170-617F-A933-BE47A74AC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4FBC396-15C5-6620-2192-7E12B75DE07B}"/>
              </a:ext>
            </a:extLst>
          </p:cNvPr>
          <p:cNvSpPr txBox="1"/>
          <p:nvPr/>
        </p:nvSpPr>
        <p:spPr>
          <a:xfrm>
            <a:off x="537494" y="2709140"/>
            <a:ext cx="8162006" cy="646331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私は米は私たちの文化にとって最も大切なものの１つだと思います。だから私たちはそれを守るべきです。</a:t>
            </a:r>
          </a:p>
        </p:txBody>
      </p:sp>
    </p:spTree>
    <p:extLst>
      <p:ext uri="{BB962C8B-B14F-4D97-AF65-F5344CB8AC3E}">
        <p14:creationId xmlns:p14="http://schemas.microsoft.com/office/powerpoint/2010/main" val="762035015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17675</TotalTime>
  <Words>989</Words>
  <Application>Microsoft Office PowerPoint</Application>
  <PresentationFormat>画面に合わせる (4:3)</PresentationFormat>
  <Paragraphs>80</Paragraphs>
  <Slides>11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8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2111</cp:revision>
  <cp:lastPrinted>2016-06-23T16:36:17Z</cp:lastPrinted>
  <dcterms:created xsi:type="dcterms:W3CDTF">2016-05-30T03:13:09Z</dcterms:created>
  <dcterms:modified xsi:type="dcterms:W3CDTF">2025-12-24T07:20:21Z</dcterms:modified>
</cp:coreProperties>
</file>