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84" r:id="rId4"/>
    <p:sldId id="2185" r:id="rId5"/>
    <p:sldId id="2186" r:id="rId6"/>
    <p:sldId id="2187" r:id="rId7"/>
    <p:sldId id="2188" r:id="rId8"/>
    <p:sldId id="2189" r:id="rId9"/>
    <p:sldId id="2190" r:id="rId10"/>
    <p:sldId id="2191" r:id="rId11"/>
    <p:sldId id="2192" r:id="rId12"/>
    <p:sldId id="2193" r:id="rId13"/>
    <p:sldId id="2194" r:id="rId14"/>
    <p:sldId id="2195" r:id="rId15"/>
    <p:sldId id="2196" r:id="rId16"/>
    <p:sldId id="2197" r:id="rId17"/>
    <p:sldId id="2198" r:id="rId18"/>
    <p:sldId id="2199" r:id="rId19"/>
    <p:sldId id="2200" r:id="rId20"/>
    <p:sldId id="2201" r:id="rId21"/>
    <p:sldId id="2202" r:id="rId22"/>
    <p:sldId id="2203" r:id="rId23"/>
    <p:sldId id="2204" r:id="rId24"/>
    <p:sldId id="2205" r:id="rId25"/>
    <p:sldId id="2206" r:id="rId26"/>
    <p:sldId id="2207" r:id="rId27"/>
    <p:sldId id="3622" r:id="rId28"/>
    <p:sldId id="4221" r:id="rId29"/>
    <p:sldId id="4222" r:id="rId30"/>
    <p:sldId id="4223" r:id="rId31"/>
    <p:sldId id="4224" r:id="rId32"/>
    <p:sldId id="4225" r:id="rId33"/>
    <p:sldId id="4226" r:id="rId34"/>
    <p:sldId id="4227" r:id="rId35"/>
    <p:sldId id="4228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0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caught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6_kihon_v3_caught">
            <a:hlinkClick r:id="" action="ppaction://media"/>
            <a:extLst>
              <a:ext uri="{FF2B5EF4-FFF2-40B4-BE49-F238E27FC236}">
                <a16:creationId xmlns:a16="http://schemas.microsoft.com/office/drawing/2014/main" id="{0E95E21C-9359-4936-B440-18836F5A50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6553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catch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2_L6_kihon_v3_caught">
            <a:hlinkClick r:id="" action="ppaction://media"/>
            <a:extLst>
              <a:ext uri="{FF2B5EF4-FFF2-40B4-BE49-F238E27FC236}">
                <a16:creationId xmlns:a16="http://schemas.microsoft.com/office/drawing/2014/main" id="{B5623BAB-3E60-4B6B-990B-EA45379AE9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2663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31A608D-D645-418A-8551-27575BCBBCF9}"/>
              </a:ext>
            </a:extLst>
          </p:cNvPr>
          <p:cNvGrpSpPr/>
          <p:nvPr/>
        </p:nvGrpSpPr>
        <p:grpSpPr>
          <a:xfrm>
            <a:off x="815009" y="1285414"/>
            <a:ext cx="7513983" cy="4287173"/>
            <a:chOff x="815009" y="1290122"/>
            <a:chExt cx="7513983" cy="42871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290122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魚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6_kihon_v4_fish">
            <a:hlinkClick r:id="" action="ppaction://media"/>
            <a:extLst>
              <a:ext uri="{FF2B5EF4-FFF2-40B4-BE49-F238E27FC236}">
                <a16:creationId xmlns:a16="http://schemas.microsoft.com/office/drawing/2014/main" id="{FD6DB5C6-724B-4E50-9324-4B20C963C8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2713" y="1271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315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fish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6_kihon_v4_fish">
            <a:hlinkClick r:id="" action="ppaction://media"/>
            <a:extLst>
              <a:ext uri="{FF2B5EF4-FFF2-40B4-BE49-F238E27FC236}">
                <a16:creationId xmlns:a16="http://schemas.microsoft.com/office/drawing/2014/main" id="{02BC1441-4757-42D0-B7D1-36218CA088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2713" y="1271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6752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魚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6_kihon_v4_fish">
            <a:hlinkClick r:id="" action="ppaction://media"/>
            <a:extLst>
              <a:ext uri="{FF2B5EF4-FFF2-40B4-BE49-F238E27FC236}">
                <a16:creationId xmlns:a16="http://schemas.microsoft.com/office/drawing/2014/main" id="{5F36F699-6EB9-4B0A-A19D-F36C01B0C8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2713" y="1271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3435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drink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6_kihon_v5_drank">
            <a:hlinkClick r:id="" action="ppaction://media"/>
            <a:extLst>
              <a:ext uri="{FF2B5EF4-FFF2-40B4-BE49-F238E27FC236}">
                <a16:creationId xmlns:a16="http://schemas.microsoft.com/office/drawing/2014/main" id="{56629514-8A97-4BC2-A607-060B3683E3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32000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747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90200"/>
            <a:ext cx="765810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drank</a:t>
            </a:r>
            <a:endParaRPr kumimoji="1" lang="ja-JP" altLang="en-US" sz="15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6_kihon_v5_drank">
            <a:hlinkClick r:id="" action="ppaction://media"/>
            <a:extLst>
              <a:ext uri="{FF2B5EF4-FFF2-40B4-BE49-F238E27FC236}">
                <a16:creationId xmlns:a16="http://schemas.microsoft.com/office/drawing/2014/main" id="{BD1D12DE-1FC2-4BCF-BB2F-0C8F69EF17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32000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4121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drink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2_L6_kihon_v5_drank">
            <a:hlinkClick r:id="" action="ppaction://media"/>
            <a:extLst>
              <a:ext uri="{FF2B5EF4-FFF2-40B4-BE49-F238E27FC236}">
                <a16:creationId xmlns:a16="http://schemas.microsoft.com/office/drawing/2014/main" id="{1267612B-7874-4B3D-AE13-2298B70212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32000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6156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F906058-647D-45C4-8C0E-09A76343DE58}"/>
              </a:ext>
            </a:extLst>
          </p:cNvPr>
          <p:cNvGrpSpPr/>
          <p:nvPr/>
        </p:nvGrpSpPr>
        <p:grpSpPr>
          <a:xfrm>
            <a:off x="0" y="1265344"/>
            <a:ext cx="9144000" cy="3848069"/>
            <a:chOff x="0" y="1453091"/>
            <a:chExt cx="9144000" cy="384806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193164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[g----]</a:t>
              </a:r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[o-]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1444489" y="1453091"/>
              <a:ext cx="6255024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コップ１杯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（の量）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6_kihon_v6_a glass of">
            <a:hlinkClick r:id="" action="ppaction://media"/>
            <a:extLst>
              <a:ext uri="{FF2B5EF4-FFF2-40B4-BE49-F238E27FC236}">
                <a16:creationId xmlns:a16="http://schemas.microsoft.com/office/drawing/2014/main" id="{EA245011-1711-4638-8B07-339A0C3A8C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0652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5378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4800" y="2574920"/>
            <a:ext cx="85344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glass of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6_kihon_v6_a glass of">
            <a:hlinkClick r:id="" action="ppaction://media"/>
            <a:extLst>
              <a:ext uri="{FF2B5EF4-FFF2-40B4-BE49-F238E27FC236}">
                <a16:creationId xmlns:a16="http://schemas.microsoft.com/office/drawing/2014/main" id="{44260777-8013-43A7-965E-28ED653FEF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0652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8572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CE1BFB-5485-49E0-9312-3353E1CADBFE}"/>
              </a:ext>
            </a:extLst>
          </p:cNvPr>
          <p:cNvSpPr txBox="1"/>
          <p:nvPr/>
        </p:nvSpPr>
        <p:spPr>
          <a:xfrm>
            <a:off x="1444489" y="2151728"/>
            <a:ext cx="62550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コップ１杯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（の量）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endParaRPr kumimoji="1" lang="ja-JP" alt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6_kihon_v6_a glass of">
            <a:hlinkClick r:id="" action="ppaction://media"/>
            <a:extLst>
              <a:ext uri="{FF2B5EF4-FFF2-40B4-BE49-F238E27FC236}">
                <a16:creationId xmlns:a16="http://schemas.microsoft.com/office/drawing/2014/main" id="{9DBF615F-BB9E-41AF-863C-B13D896B3B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0652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7562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6_kihon_v7_milk">
            <a:hlinkClick r:id="" action="ppaction://media"/>
            <a:extLst>
              <a:ext uri="{FF2B5EF4-FFF2-40B4-BE49-F238E27FC236}">
                <a16:creationId xmlns:a16="http://schemas.microsoft.com/office/drawing/2014/main" id="{981D7CC0-9E8F-4928-9F1C-8DFED08904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88900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EF8ABBC-4D4B-6127-36F5-2AC9277286C3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A8A0F66-4552-6751-590C-56D28D5F8B5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FBD3794-9005-9E71-FDA4-605F50714296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牛乳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81748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C18373-62CF-45AC-94A3-090582093CCB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milk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6_kihon_v7_milk">
            <a:hlinkClick r:id="" action="ppaction://media"/>
            <a:extLst>
              <a:ext uri="{FF2B5EF4-FFF2-40B4-BE49-F238E27FC236}">
                <a16:creationId xmlns:a16="http://schemas.microsoft.com/office/drawing/2014/main" id="{4E258B72-EDFA-4374-8E82-4CBDC4FDBC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1444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2_L6_kihon_v7_milk">
            <a:hlinkClick r:id="" action="ppaction://media"/>
            <a:extLst>
              <a:ext uri="{FF2B5EF4-FFF2-40B4-BE49-F238E27FC236}">
                <a16:creationId xmlns:a16="http://schemas.microsoft.com/office/drawing/2014/main" id="{7C898B75-7EB1-4DD3-92DE-88730F8C96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8890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BA7B7A0-B00D-E176-F806-8E5727759C58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牛乳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2477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buy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6_kihon_v8_bought">
            <a:hlinkClick r:id="" action="ppaction://media"/>
            <a:extLst>
              <a:ext uri="{FF2B5EF4-FFF2-40B4-BE49-F238E27FC236}">
                <a16:creationId xmlns:a16="http://schemas.microsoft.com/office/drawing/2014/main" id="{3ED82413-9D24-46BA-BDBC-A0801CD6B4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446088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43EF77F4-BC77-ED1D-D34B-BC53F257820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88427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05616"/>
            <a:ext cx="76581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bought</a:t>
            </a:r>
            <a:endParaRPr kumimoji="1" lang="ja-JP" altLang="en-US" sz="14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6_kihon_v8_bought">
            <a:hlinkClick r:id="" action="ppaction://media"/>
            <a:extLst>
              <a:ext uri="{FF2B5EF4-FFF2-40B4-BE49-F238E27FC236}">
                <a16:creationId xmlns:a16="http://schemas.microsoft.com/office/drawing/2014/main" id="{80D7037B-305C-410A-A77F-33608EA07A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44608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44A43D83-70BB-6BF2-CE25-5328D4767AE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4010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buy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5" name="G2_L6_kihon_v8_bought">
            <a:hlinkClick r:id="" action="ppaction://media"/>
            <a:extLst>
              <a:ext uri="{FF2B5EF4-FFF2-40B4-BE49-F238E27FC236}">
                <a16:creationId xmlns:a16="http://schemas.microsoft.com/office/drawing/2014/main" id="{8A1562ED-7107-4C06-9A37-9D7C287119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471613" y="446088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4237570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2DE84-370E-F41C-33FC-B72F9A886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05601E1-2AD8-D9E3-C0EC-0F63E50F086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E933CE5-C34A-71C0-09B6-D4D2101FB32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B7A8928-1196-7378-12F8-2DB3ADF832B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4" name="G2_L6_kihon_v1_library">
            <a:hlinkClick r:id="" action="ppaction://media"/>
            <a:extLst>
              <a:ext uri="{FF2B5EF4-FFF2-40B4-BE49-F238E27FC236}">
                <a16:creationId xmlns:a16="http://schemas.microsoft.com/office/drawing/2014/main" id="{76C3C858-7536-8267-AA87-772917E3E6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76338" y="1154113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B32E3BD-904C-3748-D31A-F59BEEC0BA6C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CE9246D-A2EB-FD7C-1B56-85A5E2FE0574}"/>
                </a:ext>
              </a:extLst>
            </p:cNvPr>
            <p:cNvSpPr txBox="1"/>
            <p:nvPr/>
          </p:nvSpPr>
          <p:spPr>
            <a:xfrm>
              <a:off x="495300" y="4007635"/>
              <a:ext cx="8153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library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5821230-4991-F32E-FF35-6F7D4208CCF8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図書館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1E78F39-08F3-E6FF-CE87-8D375C4EAD10}"/>
              </a:ext>
            </a:extLst>
          </p:cNvPr>
          <p:cNvSpPr/>
          <p:nvPr/>
        </p:nvSpPr>
        <p:spPr>
          <a:xfrm>
            <a:off x="2349500" y="3402390"/>
            <a:ext cx="44545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61716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C498A-13AF-2E68-6929-94B4EA75D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D056E21-C122-F23E-91DC-C00FBB5022E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010DF6A-77AD-5A88-E06D-AA0FB7DF7B7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F6EC8F1-E05F-269A-7A94-98439C9E16C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EF71EBF-ECCF-7EA3-E366-8D6097328D6F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D8FB6CC-8833-A72F-3BCD-E9E5E5C0F175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child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複数形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4C53306-81B9-FD33-FAB0-165B3827119E}"/>
                </a:ext>
              </a:extLst>
            </p:cNvPr>
            <p:cNvSpPr txBox="1"/>
            <p:nvPr/>
          </p:nvSpPr>
          <p:spPr>
            <a:xfrm>
              <a:off x="508000" y="4007635"/>
              <a:ext cx="8128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children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6_kihon_v2_children">
            <a:hlinkClick r:id="" action="ppaction://media"/>
            <a:extLst>
              <a:ext uri="{FF2B5EF4-FFF2-40B4-BE49-F238E27FC236}">
                <a16:creationId xmlns:a16="http://schemas.microsoft.com/office/drawing/2014/main" id="{29321770-E56D-6A2C-4A4C-C4AF233B41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25625" y="17732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7A114A5-09BA-487F-5F3D-98C20B718A31}"/>
              </a:ext>
            </a:extLst>
          </p:cNvPr>
          <p:cNvSpPr/>
          <p:nvPr/>
        </p:nvSpPr>
        <p:spPr>
          <a:xfrm>
            <a:off x="1993900" y="3998326"/>
            <a:ext cx="51657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7984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6_kihon_v1_library">
            <a:hlinkClick r:id="" action="ppaction://media"/>
            <a:extLst>
              <a:ext uri="{FF2B5EF4-FFF2-40B4-BE49-F238E27FC236}">
                <a16:creationId xmlns:a16="http://schemas.microsoft.com/office/drawing/2014/main" id="{6007EFF2-6801-4EB3-B47D-2F1D8C6E56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1154113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0088CBC-02CE-0657-EA72-B864DC077BE1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FD5F70C-47EE-1181-8F7E-6955F473226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3083CE6-49FF-FFEE-8B1C-C1B631F701D6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図書館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42128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74374-0003-5E68-A41B-39A57BF848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ADBF5BF-E908-0CC5-6F41-08958FB97E8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D233012-3871-833F-7106-53C92AFC7FF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1C58B81-33CA-8628-A1F7-D982B97DBC0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D14232B-4927-1FB6-3831-796518F773BA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AFE0003-B71D-2E80-1D24-0EEEE9585513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catch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6F71E57-F42C-B244-B24C-42075B2A1625}"/>
                </a:ext>
              </a:extLst>
            </p:cNvPr>
            <p:cNvSpPr txBox="1"/>
            <p:nvPr/>
          </p:nvSpPr>
          <p:spPr>
            <a:xfrm>
              <a:off x="889000" y="4007635"/>
              <a:ext cx="7366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caught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6_kihon_v3_caught">
            <a:hlinkClick r:id="" action="ppaction://media"/>
            <a:extLst>
              <a:ext uri="{FF2B5EF4-FFF2-40B4-BE49-F238E27FC236}">
                <a16:creationId xmlns:a16="http://schemas.microsoft.com/office/drawing/2014/main" id="{C74E584A-1350-CBC8-972C-61EEC71B60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9088" y="14192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397486C-DE14-6F26-A2CE-7A47CA1931EA}"/>
              </a:ext>
            </a:extLst>
          </p:cNvPr>
          <p:cNvSpPr/>
          <p:nvPr/>
        </p:nvSpPr>
        <p:spPr>
          <a:xfrm>
            <a:off x="2260600" y="4023726"/>
            <a:ext cx="46323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39661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8267C8-B2C3-031F-D2FF-4FB94B4C7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964F570-A1CF-C727-1D51-BB76B741D9E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DD851FF-D9B3-C5DE-4478-6A3695C143F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2A1CCC-9BA6-4F51-1624-AF3DA496E77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6C5213B-C811-18A4-1866-7C4A0E784C04}"/>
              </a:ext>
            </a:extLst>
          </p:cNvPr>
          <p:cNvGrpSpPr/>
          <p:nvPr/>
        </p:nvGrpSpPr>
        <p:grpSpPr>
          <a:xfrm>
            <a:off x="815009" y="1285414"/>
            <a:ext cx="7513983" cy="4287173"/>
            <a:chOff x="815009" y="1290122"/>
            <a:chExt cx="7513983" cy="42871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C538ED5-2FBC-2708-23B6-10F3A03D2F3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fish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95F33C0-2087-BA8E-A50F-73DEFFE95A87}"/>
                </a:ext>
              </a:extLst>
            </p:cNvPr>
            <p:cNvSpPr txBox="1"/>
            <p:nvPr/>
          </p:nvSpPr>
          <p:spPr>
            <a:xfrm>
              <a:off x="815009" y="1290122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魚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6_kihon_v4_fish">
            <a:hlinkClick r:id="" action="ppaction://media"/>
            <a:extLst>
              <a:ext uri="{FF2B5EF4-FFF2-40B4-BE49-F238E27FC236}">
                <a16:creationId xmlns:a16="http://schemas.microsoft.com/office/drawing/2014/main" id="{A5722FE6-1B1A-DD62-0F38-DF51A2F39B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82713" y="12715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8BF5FFA-47CC-B5AF-99B0-12E111F607A1}"/>
              </a:ext>
            </a:extLst>
          </p:cNvPr>
          <p:cNvSpPr/>
          <p:nvPr/>
        </p:nvSpPr>
        <p:spPr>
          <a:xfrm>
            <a:off x="3133725" y="382905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773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25AEE0-0541-1A38-75E1-2DD45E47D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6D5972D-E785-8B6B-697C-2A41436A0C6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3DAB805-9C0D-D631-93D6-E3DE9A38763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AF29FD6-246F-CABB-AF9E-C00124F2A84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443EDFD-8E59-F85A-F72D-B81A1C1DA29F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7F6858A-47C6-5115-C19D-3DB63465AA66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drink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7AF6E38-AA17-F954-97D0-C9E2EB75EC3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drank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6_kihon_v5_drank">
            <a:hlinkClick r:id="" action="ppaction://media"/>
            <a:extLst>
              <a:ext uri="{FF2B5EF4-FFF2-40B4-BE49-F238E27FC236}">
                <a16:creationId xmlns:a16="http://schemas.microsoft.com/office/drawing/2014/main" id="{12E504AA-8CDD-01E0-A547-D0A06164BE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32000" y="15081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6001F92-92AE-DE79-7979-2EC53CC2E33F}"/>
              </a:ext>
            </a:extLst>
          </p:cNvPr>
          <p:cNvSpPr/>
          <p:nvPr/>
        </p:nvSpPr>
        <p:spPr>
          <a:xfrm>
            <a:off x="2540000" y="4023726"/>
            <a:ext cx="40735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926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6A916-E6C7-504A-678D-7E39A773F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63DC945-D1D0-B0AC-EC6B-C32241F6D6F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B1D4146-F1B7-B601-59C4-F340D555EC4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A5CC268-6C0D-DE08-3BFB-4BF93118A71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4B831BF-494E-8B63-E192-73D556720A53}"/>
              </a:ext>
            </a:extLst>
          </p:cNvPr>
          <p:cNvGrpSpPr/>
          <p:nvPr/>
        </p:nvGrpSpPr>
        <p:grpSpPr>
          <a:xfrm>
            <a:off x="0" y="1265344"/>
            <a:ext cx="9144000" cy="3848069"/>
            <a:chOff x="0" y="1453091"/>
            <a:chExt cx="9144000" cy="384806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C39BF7F-5B46-EB2A-CA30-1E496145FE13}"/>
                </a:ext>
              </a:extLst>
            </p:cNvPr>
            <p:cNvSpPr txBox="1"/>
            <p:nvPr/>
          </p:nvSpPr>
          <p:spPr>
            <a:xfrm>
              <a:off x="0" y="4193164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[glass]</a:t>
              </a:r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[of]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01EF753-240C-BC0E-D012-05FCDB64376D}"/>
                </a:ext>
              </a:extLst>
            </p:cNvPr>
            <p:cNvSpPr txBox="1"/>
            <p:nvPr/>
          </p:nvSpPr>
          <p:spPr>
            <a:xfrm>
              <a:off x="1444489" y="1453091"/>
              <a:ext cx="6255024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コップ１杯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（の量）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6_kihon_v6_a glass of">
            <a:hlinkClick r:id="" action="ppaction://media"/>
            <a:extLst>
              <a:ext uri="{FF2B5EF4-FFF2-40B4-BE49-F238E27FC236}">
                <a16:creationId xmlns:a16="http://schemas.microsoft.com/office/drawing/2014/main" id="{B06CFEAB-DF5F-0DDF-2B6F-0D30B799C7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10652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0D7FD05-4F90-E39D-1EEF-60E46233A87A}"/>
              </a:ext>
            </a:extLst>
          </p:cNvPr>
          <p:cNvSpPr/>
          <p:nvPr/>
        </p:nvSpPr>
        <p:spPr>
          <a:xfrm>
            <a:off x="2778125" y="3958953"/>
            <a:ext cx="2606675" cy="120092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D8DAB27-F84F-5075-83C0-B3FB0CA08772}"/>
              </a:ext>
            </a:extLst>
          </p:cNvPr>
          <p:cNvSpPr/>
          <p:nvPr/>
        </p:nvSpPr>
        <p:spPr>
          <a:xfrm>
            <a:off x="6007100" y="3958953"/>
            <a:ext cx="1257299" cy="120092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2692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9DBB6-E0D3-D817-97D5-CFD2D226B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0B0D835-1319-2ECD-0827-8473E0787C0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663924-85DD-0130-10A5-D7798E7FA1C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FEB2CEE-1F28-9A77-38BB-206DFF231C8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pic>
        <p:nvPicPr>
          <p:cNvPr id="4" name="G2_L6_kihon_v7_milk">
            <a:hlinkClick r:id="" action="ppaction://media"/>
            <a:extLst>
              <a:ext uri="{FF2B5EF4-FFF2-40B4-BE49-F238E27FC236}">
                <a16:creationId xmlns:a16="http://schemas.microsoft.com/office/drawing/2014/main" id="{51B45C64-C536-677A-7138-948C299A57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41450" y="88900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D6003FE-4440-2110-3DDF-C5AB5571AF71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2A42D58-E75F-7A69-936C-17985BFECCD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milk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9D8A104-F19B-C0C2-EAE7-AD7FD8952E0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牛乳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99EA4FD-9011-B4D3-EA6F-08322808AF7D}"/>
              </a:ext>
            </a:extLst>
          </p:cNvPr>
          <p:cNvSpPr/>
          <p:nvPr/>
        </p:nvSpPr>
        <p:spPr>
          <a:xfrm>
            <a:off x="3133725" y="3519516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76731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F4325-4BC0-3514-68CF-D66EE1039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3562ED4-4954-BBA5-77F9-CD1E9BA02B3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D9A99EE-C913-8971-F19A-92445E1656A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EF48B70-C006-9964-2C69-E86234F7494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599B44E-7792-71D9-8DAB-11C3C6A818F5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5A56B62-A662-30C9-20E5-C5C4BBF7010A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buy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4436FF4-FF8B-D4C4-1585-AF16B273AB2A}"/>
                </a:ext>
              </a:extLst>
            </p:cNvPr>
            <p:cNvSpPr txBox="1"/>
            <p:nvPr/>
          </p:nvSpPr>
          <p:spPr>
            <a:xfrm>
              <a:off x="711200" y="4007635"/>
              <a:ext cx="7721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bought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6_kihon_v8_bought">
            <a:hlinkClick r:id="" action="ppaction://media"/>
            <a:extLst>
              <a:ext uri="{FF2B5EF4-FFF2-40B4-BE49-F238E27FC236}">
                <a16:creationId xmlns:a16="http://schemas.microsoft.com/office/drawing/2014/main" id="{6614269A-4D7E-82AE-88AE-10EA275350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446088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F3156C5-A717-94AC-DCF0-3984DAEFAF9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69FFFA5-FEB5-1FBF-863A-FE26AAF6B239}"/>
              </a:ext>
            </a:extLst>
          </p:cNvPr>
          <p:cNvSpPr/>
          <p:nvPr/>
        </p:nvSpPr>
        <p:spPr>
          <a:xfrm>
            <a:off x="2209800" y="4023726"/>
            <a:ext cx="47339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84574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C18373-62CF-45AC-94A3-090582093CCB}"/>
              </a:ext>
            </a:extLst>
          </p:cNvPr>
          <p:cNvSpPr txBox="1"/>
          <p:nvPr/>
        </p:nvSpPr>
        <p:spPr>
          <a:xfrm>
            <a:off x="723900" y="2359477"/>
            <a:ext cx="769620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library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6_kihon_v1_library">
            <a:hlinkClick r:id="" action="ppaction://media"/>
            <a:extLst>
              <a:ext uri="{FF2B5EF4-FFF2-40B4-BE49-F238E27FC236}">
                <a16:creationId xmlns:a16="http://schemas.microsoft.com/office/drawing/2014/main" id="{25B9ACF9-8F36-4799-B096-AD9637E8FF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1504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2_L6_kihon_v1_library">
            <a:hlinkClick r:id="" action="ppaction://media"/>
            <a:extLst>
              <a:ext uri="{FF2B5EF4-FFF2-40B4-BE49-F238E27FC236}">
                <a16:creationId xmlns:a16="http://schemas.microsoft.com/office/drawing/2014/main" id="{C27C3B1A-8E28-4DDC-B8F0-DD04730CA6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1154113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56DCC34-9761-3B6B-6BC2-02693B18E714}"/>
              </a:ext>
            </a:extLst>
          </p:cNvPr>
          <p:cNvSpPr txBox="1"/>
          <p:nvPr/>
        </p:nvSpPr>
        <p:spPr>
          <a:xfrm>
            <a:off x="206477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図書館</a:t>
            </a:r>
          </a:p>
        </p:txBody>
      </p:sp>
    </p:spTree>
    <p:extLst>
      <p:ext uri="{BB962C8B-B14F-4D97-AF65-F5344CB8AC3E}">
        <p14:creationId xmlns:p14="http://schemas.microsoft.com/office/powerpoint/2010/main" val="8283150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child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複数形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55677" y="4007635"/>
              <a:ext cx="74326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6_kihon_v2_children">
            <a:hlinkClick r:id="" action="ppaction://media"/>
            <a:extLst>
              <a:ext uri="{FF2B5EF4-FFF2-40B4-BE49-F238E27FC236}">
                <a16:creationId xmlns:a16="http://schemas.microsoft.com/office/drawing/2014/main" id="{E645ADDB-63AC-4FD5-A1E9-8FE531697D1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773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0098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421032"/>
            <a:ext cx="76581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children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6_kihon_v2_children">
            <a:hlinkClick r:id="" action="ppaction://media"/>
            <a:extLst>
              <a:ext uri="{FF2B5EF4-FFF2-40B4-BE49-F238E27FC236}">
                <a16:creationId xmlns:a16="http://schemas.microsoft.com/office/drawing/2014/main" id="{E679FFB7-34BF-4226-B0C3-BF7A4C3549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773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2220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child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複数形</a:t>
            </a:r>
          </a:p>
        </p:txBody>
      </p:sp>
      <p:pic>
        <p:nvPicPr>
          <p:cNvPr id="7" name="G2_L6_kihon_v2_children">
            <a:hlinkClick r:id="" action="ppaction://media"/>
            <a:extLst>
              <a:ext uri="{FF2B5EF4-FFF2-40B4-BE49-F238E27FC236}">
                <a16:creationId xmlns:a16="http://schemas.microsoft.com/office/drawing/2014/main" id="{9991E7F4-7CC3-4912-8490-CCE24CF983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773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7257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catch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6_kihon_v3_caught">
            <a:hlinkClick r:id="" action="ppaction://media"/>
            <a:extLst>
              <a:ext uri="{FF2B5EF4-FFF2-40B4-BE49-F238E27FC236}">
                <a16:creationId xmlns:a16="http://schemas.microsoft.com/office/drawing/2014/main" id="{AF27B133-A45E-442D-82BE-04B1EE3015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0626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16780</TotalTime>
  <Words>183</Words>
  <Application>Microsoft Office PowerPoint</Application>
  <PresentationFormat>画面に合わせる (4:3)</PresentationFormat>
  <Paragraphs>76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2069</cp:revision>
  <cp:lastPrinted>2016-06-23T16:36:17Z</cp:lastPrinted>
  <dcterms:created xsi:type="dcterms:W3CDTF">2016-05-30T03:13:09Z</dcterms:created>
  <dcterms:modified xsi:type="dcterms:W3CDTF">2025-12-24T09:28:04Z</dcterms:modified>
</cp:coreProperties>
</file>