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57" r:id="rId4"/>
    <p:sldId id="2158" r:id="rId5"/>
    <p:sldId id="2159" r:id="rId6"/>
    <p:sldId id="2160" r:id="rId7"/>
    <p:sldId id="2161" r:id="rId8"/>
    <p:sldId id="2162" r:id="rId9"/>
    <p:sldId id="2163" r:id="rId10"/>
    <p:sldId id="2164" r:id="rId11"/>
    <p:sldId id="2165" r:id="rId12"/>
    <p:sldId id="2129" r:id="rId13"/>
    <p:sldId id="2130" r:id="rId14"/>
    <p:sldId id="2131" r:id="rId15"/>
    <p:sldId id="2166" r:id="rId16"/>
    <p:sldId id="2167" r:id="rId17"/>
    <p:sldId id="2168" r:id="rId18"/>
    <p:sldId id="2169" r:id="rId19"/>
    <p:sldId id="2170" r:id="rId20"/>
    <p:sldId id="2171" r:id="rId21"/>
    <p:sldId id="2172" r:id="rId22"/>
    <p:sldId id="2173" r:id="rId23"/>
    <p:sldId id="2174" r:id="rId24"/>
    <p:sldId id="2175" r:id="rId25"/>
    <p:sldId id="2176" r:id="rId26"/>
    <p:sldId id="2177" r:id="rId27"/>
    <p:sldId id="2178" r:id="rId28"/>
    <p:sldId id="2179" r:id="rId29"/>
    <p:sldId id="2180" r:id="rId30"/>
    <p:sldId id="2181" r:id="rId31"/>
    <p:sldId id="2182" r:id="rId32"/>
    <p:sldId id="2183" r:id="rId33"/>
    <p:sldId id="3646" r:id="rId34"/>
    <p:sldId id="4229" r:id="rId35"/>
    <p:sldId id="4230" r:id="rId36"/>
    <p:sldId id="4231" r:id="rId37"/>
    <p:sldId id="4232" r:id="rId38"/>
    <p:sldId id="4233" r:id="rId39"/>
    <p:sldId id="4234" r:id="rId40"/>
    <p:sldId id="4235" r:id="rId41"/>
    <p:sldId id="4236" r:id="rId42"/>
    <p:sldId id="4237" r:id="rId43"/>
    <p:sldId id="4238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0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834887" y="1997839"/>
            <a:ext cx="74742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lie</a:t>
            </a:r>
            <a:endParaRPr kumimoji="1" lang="ja-JP" altLang="en-US" sz="1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reading_v3_lie">
            <a:hlinkClick r:id="" action="ppaction://media"/>
            <a:extLst>
              <a:ext uri="{FF2B5EF4-FFF2-40B4-BE49-F238E27FC236}">
                <a16:creationId xmlns:a16="http://schemas.microsoft.com/office/drawing/2014/main" id="{13E540A5-ACDD-434D-8880-50E0C0F322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834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3AD674-E12F-497D-AE03-AD66F6C0B737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横たわる</a:t>
            </a:r>
          </a:p>
        </p:txBody>
      </p:sp>
      <p:pic>
        <p:nvPicPr>
          <p:cNvPr id="5" name="G2_L6_reading_v3_lie">
            <a:hlinkClick r:id="" action="ppaction://media"/>
            <a:extLst>
              <a:ext uri="{FF2B5EF4-FFF2-40B4-BE49-F238E27FC236}">
                <a16:creationId xmlns:a16="http://schemas.microsoft.com/office/drawing/2014/main" id="{92C9D94D-4CB4-4B31-AC6F-CD78D1BB23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2311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82B73B9-A907-495C-A075-8E469C8720E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0D4F2CA-9BCF-4FE5-BDC8-15257F44451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051F766-1F4F-469F-9596-2A846A929B8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を知る</a:t>
              </a:r>
            </a:p>
          </p:txBody>
        </p:sp>
      </p:grpSp>
      <p:pic>
        <p:nvPicPr>
          <p:cNvPr id="3" name="G2_L6_reading_v4_learn">
            <a:hlinkClick r:id="" action="ppaction://media"/>
            <a:extLst>
              <a:ext uri="{FF2B5EF4-FFF2-40B4-BE49-F238E27FC236}">
                <a16:creationId xmlns:a16="http://schemas.microsoft.com/office/drawing/2014/main" id="{7F388B84-C9A0-4EEA-B8A0-44CD4865CA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3223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105561"/>
            <a:ext cx="8295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learn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reading_v4_learn">
            <a:hlinkClick r:id="" action="ppaction://media"/>
            <a:extLst>
              <a:ext uri="{FF2B5EF4-FFF2-40B4-BE49-F238E27FC236}">
                <a16:creationId xmlns:a16="http://schemas.microsoft.com/office/drawing/2014/main" id="{E16205F4-A489-4911-BB5F-5CB12B0342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7579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37EB01-6130-49EB-B409-6C33BDCED3C8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を知る</a:t>
            </a:r>
          </a:p>
        </p:txBody>
      </p:sp>
      <p:pic>
        <p:nvPicPr>
          <p:cNvPr id="5" name="G2_L6_reading_v4_learn">
            <a:hlinkClick r:id="" action="ppaction://media"/>
            <a:extLst>
              <a:ext uri="{FF2B5EF4-FFF2-40B4-BE49-F238E27FC236}">
                <a16:creationId xmlns:a16="http://schemas.microsoft.com/office/drawing/2014/main" id="{B0AC13D9-7CC8-4506-8ECB-51B8B3E59B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1030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0399EE-BE1E-4A83-B5D2-A12555B6801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病気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9567" y="4007635"/>
              <a:ext cx="72648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6_reading_v5_disease">
            <a:hlinkClick r:id="" action="ppaction://media"/>
            <a:extLst>
              <a:ext uri="{FF2B5EF4-FFF2-40B4-BE49-F238E27FC236}">
                <a16:creationId xmlns:a16="http://schemas.microsoft.com/office/drawing/2014/main" id="{E8ACA9A7-A7B2-4AB1-A1FA-1F62A82777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-23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410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321005"/>
            <a:ext cx="73947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disease</a:t>
            </a:r>
            <a:endParaRPr kumimoji="1" lang="ja-JP" altLang="en-US" sz="13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6_reading_v5_disease">
            <a:hlinkClick r:id="" action="ppaction://media"/>
            <a:extLst>
              <a:ext uri="{FF2B5EF4-FFF2-40B4-BE49-F238E27FC236}">
                <a16:creationId xmlns:a16="http://schemas.microsoft.com/office/drawing/2014/main" id="{85BA5BC3-69D1-4C6B-AEA7-63E5FE982F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-23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80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病気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6_reading_v5_disease">
            <a:hlinkClick r:id="" action="ppaction://media"/>
            <a:extLst>
              <a:ext uri="{FF2B5EF4-FFF2-40B4-BE49-F238E27FC236}">
                <a16:creationId xmlns:a16="http://schemas.microsoft.com/office/drawing/2014/main" id="{F7C22E8C-4E5C-44B5-ABF3-AEAA5FF3DA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-23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4909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0399EE-BE1E-4A83-B5D2-A12555B6801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死ぬ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reading_v6_die">
            <a:hlinkClick r:id="" action="ppaction://media"/>
            <a:extLst>
              <a:ext uri="{FF2B5EF4-FFF2-40B4-BE49-F238E27FC236}">
                <a16:creationId xmlns:a16="http://schemas.microsoft.com/office/drawing/2014/main" id="{3C2C4595-7C5F-4C4C-BEB7-ABC53798A0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4780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DC96CA-0931-43B2-8387-7DF32719E7BD}"/>
              </a:ext>
            </a:extLst>
          </p:cNvPr>
          <p:cNvSpPr txBox="1"/>
          <p:nvPr/>
        </p:nvSpPr>
        <p:spPr>
          <a:xfrm>
            <a:off x="834887" y="1997839"/>
            <a:ext cx="74742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die</a:t>
            </a:r>
            <a:endParaRPr kumimoji="1" lang="ja-JP" altLang="en-US" sz="1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6_reading_v6_die">
            <a:hlinkClick r:id="" action="ppaction://media"/>
            <a:extLst>
              <a:ext uri="{FF2B5EF4-FFF2-40B4-BE49-F238E27FC236}">
                <a16:creationId xmlns:a16="http://schemas.microsoft.com/office/drawing/2014/main" id="{BB2B2A02-E8FC-465C-9CE4-24833AF232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1335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死ぬ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reading_v6_die">
            <a:hlinkClick r:id="" action="ppaction://media"/>
            <a:extLst>
              <a:ext uri="{FF2B5EF4-FFF2-40B4-BE49-F238E27FC236}">
                <a16:creationId xmlns:a16="http://schemas.microsoft.com/office/drawing/2014/main" id="{12930A8B-9E1B-4218-A432-B5FD299AB5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5678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637563" y="1320731"/>
            <a:ext cx="7868874" cy="4216538"/>
            <a:chOff x="637563" y="1360757"/>
            <a:chExt cx="7868874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薬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6_reading_v7_medicine">
            <a:hlinkClick r:id="" action="ppaction://media"/>
            <a:extLst>
              <a:ext uri="{FF2B5EF4-FFF2-40B4-BE49-F238E27FC236}">
                <a16:creationId xmlns:a16="http://schemas.microsoft.com/office/drawing/2014/main" id="{266CEB14-396B-4177-8F8A-040876F631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446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14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medicine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6_reading_v7_medicine">
            <a:hlinkClick r:id="" action="ppaction://media"/>
            <a:extLst>
              <a:ext uri="{FF2B5EF4-FFF2-40B4-BE49-F238E27FC236}">
                <a16:creationId xmlns:a16="http://schemas.microsoft.com/office/drawing/2014/main" id="{83008B06-0D27-4349-AD4A-506D65FF66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446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3281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薬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6_reading_v7_medicine">
            <a:hlinkClick r:id="" action="ppaction://media"/>
            <a:extLst>
              <a:ext uri="{FF2B5EF4-FFF2-40B4-BE49-F238E27FC236}">
                <a16:creationId xmlns:a16="http://schemas.microsoft.com/office/drawing/2014/main" id="{A9039E61-3621-42BD-BFF7-A97BD49C80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446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806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46620" y="4007635"/>
              <a:ext cx="765076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ホームページ</a:t>
              </a:r>
            </a:p>
          </p:txBody>
        </p:sp>
      </p:grpSp>
      <p:pic>
        <p:nvPicPr>
          <p:cNvPr id="4" name="G2_L6_reading_v8_homepage">
            <a:hlinkClick r:id="" action="ppaction://media"/>
            <a:extLst>
              <a:ext uri="{FF2B5EF4-FFF2-40B4-BE49-F238E27FC236}">
                <a16:creationId xmlns:a16="http://schemas.microsoft.com/office/drawing/2014/main" id="{B64A12F6-91F4-4774-8F5C-40545438E7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332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490330" y="2574920"/>
            <a:ext cx="816334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homepage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6_reading_v8_homepage">
            <a:hlinkClick r:id="" action="ppaction://media"/>
            <a:extLst>
              <a:ext uri="{FF2B5EF4-FFF2-40B4-BE49-F238E27FC236}">
                <a16:creationId xmlns:a16="http://schemas.microsoft.com/office/drawing/2014/main" id="{C917D7C3-1401-4A25-B89A-37286F05EC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289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DF3DED-E483-4D04-89FC-C5D1834FB274}"/>
              </a:ext>
            </a:extLst>
          </p:cNvPr>
          <p:cNvSpPr txBox="1"/>
          <p:nvPr/>
        </p:nvSpPr>
        <p:spPr>
          <a:xfrm>
            <a:off x="206477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</a:t>
            </a:r>
          </a:p>
        </p:txBody>
      </p:sp>
      <p:pic>
        <p:nvPicPr>
          <p:cNvPr id="7" name="G2_L6_reading_v8_homepage">
            <a:hlinkClick r:id="" action="ppaction://media"/>
            <a:extLst>
              <a:ext uri="{FF2B5EF4-FFF2-40B4-BE49-F238E27FC236}">
                <a16:creationId xmlns:a16="http://schemas.microsoft.com/office/drawing/2014/main" id="{9DC3364B-53F3-4382-802A-9054E3A89F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05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82B73B9-A907-495C-A075-8E469C8720E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0D4F2CA-9BCF-4FE5-BDC8-15257F44451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051F766-1F4F-469F-9596-2A846A929B8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を救う</a:t>
              </a:r>
            </a:p>
          </p:txBody>
        </p:sp>
      </p:grpSp>
      <p:pic>
        <p:nvPicPr>
          <p:cNvPr id="2" name="G2_L6_reading_v9_save">
            <a:hlinkClick r:id="" action="ppaction://media"/>
            <a:extLst>
              <a:ext uri="{FF2B5EF4-FFF2-40B4-BE49-F238E27FC236}">
                <a16:creationId xmlns:a16="http://schemas.microsoft.com/office/drawing/2014/main" id="{3D929CFB-10DB-4B91-8CC4-CC5EFD67AE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9809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105561"/>
            <a:ext cx="8295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save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6_reading_v9_save">
            <a:hlinkClick r:id="" action="ppaction://media"/>
            <a:extLst>
              <a:ext uri="{FF2B5EF4-FFF2-40B4-BE49-F238E27FC236}">
                <a16:creationId xmlns:a16="http://schemas.microsoft.com/office/drawing/2014/main" id="{B851210B-19F7-466F-8DAD-9D8C00BB38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8955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37EB01-6130-49EB-B409-6C33BDCED3C8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を救う</a:t>
            </a:r>
          </a:p>
        </p:txBody>
      </p:sp>
      <p:pic>
        <p:nvPicPr>
          <p:cNvPr id="6" name="G2_L6_reading_v9_save">
            <a:hlinkClick r:id="" action="ppaction://media"/>
            <a:extLst>
              <a:ext uri="{FF2B5EF4-FFF2-40B4-BE49-F238E27FC236}">
                <a16:creationId xmlns:a16="http://schemas.microsoft.com/office/drawing/2014/main" id="{9712FE98-94C5-453F-B6A1-BD1444C6F7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7666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06011" y="4007635"/>
              <a:ext cx="733197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衝撃的な</a:t>
              </a:r>
            </a:p>
          </p:txBody>
        </p:sp>
      </p:grpSp>
      <p:pic>
        <p:nvPicPr>
          <p:cNvPr id="2" name="G2_L6_reading_v1_shocking">
            <a:hlinkClick r:id="" action="ppaction://media"/>
            <a:extLst>
              <a:ext uri="{FF2B5EF4-FFF2-40B4-BE49-F238E27FC236}">
                <a16:creationId xmlns:a16="http://schemas.microsoft.com/office/drawing/2014/main" id="{DD224825-2D8E-4752-AB62-261407114C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495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9340"/>
            <a:ext cx="8731046" cy="3139320"/>
            <a:chOff x="206477" y="2437975"/>
            <a:chExt cx="8731046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を集める</a:t>
              </a:r>
            </a:p>
          </p:txBody>
        </p:sp>
      </p:grpSp>
      <p:pic>
        <p:nvPicPr>
          <p:cNvPr id="4" name="G2_L6_reading_v10_collect">
            <a:hlinkClick r:id="" action="ppaction://media"/>
            <a:extLst>
              <a:ext uri="{FF2B5EF4-FFF2-40B4-BE49-F238E27FC236}">
                <a16:creationId xmlns:a16="http://schemas.microsoft.com/office/drawing/2014/main" id="{7CA0B138-496E-4841-89AF-B0147088AA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8588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80C9C47-DBD1-9C3B-71D6-465FCB7935C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055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490330" y="2321005"/>
            <a:ext cx="81633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collect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6_reading_v10_collect">
            <a:hlinkClick r:id="" action="ppaction://media"/>
            <a:extLst>
              <a:ext uri="{FF2B5EF4-FFF2-40B4-BE49-F238E27FC236}">
                <a16:creationId xmlns:a16="http://schemas.microsoft.com/office/drawing/2014/main" id="{1564A40B-C5B0-4185-8846-2AE36EA745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8588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14C0B06-E0BC-2CA5-FD99-A5ABD0795A4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2518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44537F5-04D2-46DF-9D81-3E792CCD32BB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を集める</a:t>
            </a:r>
          </a:p>
        </p:txBody>
      </p:sp>
      <p:pic>
        <p:nvPicPr>
          <p:cNvPr id="5" name="G2_L6_reading_v10_collect">
            <a:hlinkClick r:id="" action="ppaction://media"/>
            <a:extLst>
              <a:ext uri="{FF2B5EF4-FFF2-40B4-BE49-F238E27FC236}">
                <a16:creationId xmlns:a16="http://schemas.microsoft.com/office/drawing/2014/main" id="{F73161E1-4E16-4499-A115-D3F20B72AC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854200" y="8588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5163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E2C11-1652-4FD3-CCFA-996C6E50F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FE75D1-3FAD-2981-1DF4-76093730047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306A466-DE02-4818-600F-672F3191812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E567193-A910-E44D-92E9-89B41A2EEBA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BAF367D-9974-5222-BBE9-16B84F679232}"/>
              </a:ext>
            </a:extLst>
          </p:cNvPr>
          <p:cNvGrpSpPr/>
          <p:nvPr/>
        </p:nvGrpSpPr>
        <p:grpSpPr>
          <a:xfrm>
            <a:off x="206478" y="1713146"/>
            <a:ext cx="8731046" cy="3308598"/>
            <a:chOff x="206478" y="2145587"/>
            <a:chExt cx="8731046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0EB396A-ABAE-C1E1-E350-688BD8A4873B}"/>
                </a:ext>
              </a:extLst>
            </p:cNvPr>
            <p:cNvSpPr txBox="1"/>
            <p:nvPr/>
          </p:nvSpPr>
          <p:spPr>
            <a:xfrm>
              <a:off x="482600" y="4007635"/>
              <a:ext cx="8178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shocking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E071B1F-409B-4A2E-129F-499F8B80AFBD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衝撃的な</a:t>
              </a:r>
            </a:p>
          </p:txBody>
        </p:sp>
      </p:grpSp>
      <p:pic>
        <p:nvPicPr>
          <p:cNvPr id="2" name="G2_L6_reading_v1_shocking">
            <a:hlinkClick r:id="" action="ppaction://media"/>
            <a:extLst>
              <a:ext uri="{FF2B5EF4-FFF2-40B4-BE49-F238E27FC236}">
                <a16:creationId xmlns:a16="http://schemas.microsoft.com/office/drawing/2014/main" id="{C3A2F799-8761-ECD7-F85A-F5D2784D81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623122-6635-6BCA-991B-023AB3F1C070}"/>
              </a:ext>
            </a:extLst>
          </p:cNvPr>
          <p:cNvSpPr/>
          <p:nvPr/>
        </p:nvSpPr>
        <p:spPr>
          <a:xfrm>
            <a:off x="1778000" y="3308146"/>
            <a:ext cx="5588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14758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3A620-C45E-5764-E768-412AD49DA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85DB374-A098-ADCA-BA4E-F5B463FC546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F05BD18-85BD-5DD6-9176-67B8BA1604A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E97D1EF-DD9D-D25B-AE48-4142C569F1F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5EC64B5-33E3-DCFA-A073-912B1510161A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9D78D7A-3909-9D7E-5BC6-D08F762A96A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poor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D4C55AF-8794-9FF9-01EA-C1F0429AB54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貧しい</a:t>
              </a:r>
            </a:p>
          </p:txBody>
        </p:sp>
      </p:grpSp>
      <p:pic>
        <p:nvPicPr>
          <p:cNvPr id="2" name="G2_L6_reading_v2_poor">
            <a:hlinkClick r:id="" action="ppaction://media"/>
            <a:extLst>
              <a:ext uri="{FF2B5EF4-FFF2-40B4-BE49-F238E27FC236}">
                <a16:creationId xmlns:a16="http://schemas.microsoft.com/office/drawing/2014/main" id="{3ED83EB0-17BA-6AA8-AE01-61BD43C9AC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17600" y="8001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887966-E7F3-B99C-D5EA-72C8E35CAA0E}"/>
              </a:ext>
            </a:extLst>
          </p:cNvPr>
          <p:cNvSpPr/>
          <p:nvPr/>
        </p:nvSpPr>
        <p:spPr>
          <a:xfrm>
            <a:off x="2755899" y="3429000"/>
            <a:ext cx="36322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7705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B6B5D-84C2-46CC-F643-FFB257BF2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B070B-1EA7-D008-3D0E-824DFD69147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014F440-6C8F-EE23-FD17-60E010B830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31F11AF-13F4-819F-B344-6E81A6D0044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FE3BD32-BCD5-A93F-6F43-B69F0293C98E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E35AADA-9F0B-0183-8B2D-EB958D55800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6A644ED-B75F-3FCB-A7C1-09D8CB99C746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横たわる</a:t>
              </a:r>
            </a:p>
          </p:txBody>
        </p:sp>
      </p:grpSp>
      <p:pic>
        <p:nvPicPr>
          <p:cNvPr id="2" name="G2_L6_reading_v3_lie">
            <a:hlinkClick r:id="" action="ppaction://media"/>
            <a:extLst>
              <a:ext uri="{FF2B5EF4-FFF2-40B4-BE49-F238E27FC236}">
                <a16:creationId xmlns:a16="http://schemas.microsoft.com/office/drawing/2014/main" id="{054AF639-1328-F799-127B-A1A33865C5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27275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4979B68-1F77-33EC-E412-9699B689AA2B}"/>
              </a:ext>
            </a:extLst>
          </p:cNvPr>
          <p:cNvSpPr/>
          <p:nvPr/>
        </p:nvSpPr>
        <p:spPr>
          <a:xfrm>
            <a:off x="3632200" y="3429000"/>
            <a:ext cx="1930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930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3F896-0854-24BE-7E52-34CAAD5EC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DB0CE9-4E9E-29BB-A1B1-1DE47F90FD4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55B3211-3A22-4E70-59C0-03F69FDBEEF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3E0DC8-0777-5921-A88C-E05E6C6C593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DCBD5AC-3F19-7B74-10BB-45565C1F13C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821C640-B383-A01B-2817-1EDF5239313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learn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3D6FC48B-B6AE-4E82-2EA7-71621E7FF5C4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を知る</a:t>
              </a:r>
            </a:p>
          </p:txBody>
        </p:sp>
      </p:grpSp>
      <p:pic>
        <p:nvPicPr>
          <p:cNvPr id="3" name="G2_L6_reading_v4_learn">
            <a:hlinkClick r:id="" action="ppaction://media"/>
            <a:extLst>
              <a:ext uri="{FF2B5EF4-FFF2-40B4-BE49-F238E27FC236}">
                <a16:creationId xmlns:a16="http://schemas.microsoft.com/office/drawing/2014/main" id="{ACCE8D8A-0AF2-9BEC-0B04-1C07E2CDBE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74136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86DD75C-6C7A-C833-A642-54A6CE340E05}"/>
              </a:ext>
            </a:extLst>
          </p:cNvPr>
          <p:cNvSpPr/>
          <p:nvPr/>
        </p:nvSpPr>
        <p:spPr>
          <a:xfrm>
            <a:off x="2590801" y="3282806"/>
            <a:ext cx="4013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07408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B2199-46CC-1A3F-47D3-40BEAC685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C466A1-F7C4-8679-11D4-B065EEBD47D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C00F030-E594-E7A0-EA7C-B65AE72424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C52872-550B-5255-EC58-B95136C4623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CBD4262-529A-6CC3-E9A2-E2C61E4F834D}"/>
              </a:ext>
            </a:extLst>
          </p:cNvPr>
          <p:cNvGrpSpPr/>
          <p:nvPr/>
        </p:nvGrpSpPr>
        <p:grpSpPr>
          <a:xfrm>
            <a:off x="711200" y="1536175"/>
            <a:ext cx="7721600" cy="3785651"/>
            <a:chOff x="711200" y="1791644"/>
            <a:chExt cx="7721600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3D171E1-2BD6-E435-2C31-B3B2891150E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病気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6C1110D-2F15-D84F-F11A-0B256ED08855}"/>
                </a:ext>
              </a:extLst>
            </p:cNvPr>
            <p:cNvSpPr txBox="1"/>
            <p:nvPr/>
          </p:nvSpPr>
          <p:spPr>
            <a:xfrm>
              <a:off x="711200" y="4007635"/>
              <a:ext cx="7721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disease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6_reading_v5_disease">
            <a:hlinkClick r:id="" action="ppaction://media"/>
            <a:extLst>
              <a:ext uri="{FF2B5EF4-FFF2-40B4-BE49-F238E27FC236}">
                <a16:creationId xmlns:a16="http://schemas.microsoft.com/office/drawing/2014/main" id="{AA1CF002-58EC-29BF-016D-41666CD29D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-231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955BF40-4DA0-1AAF-BBCC-520609C0126E}"/>
              </a:ext>
            </a:extLst>
          </p:cNvPr>
          <p:cNvSpPr/>
          <p:nvPr/>
        </p:nvSpPr>
        <p:spPr>
          <a:xfrm>
            <a:off x="2120901" y="3608227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2934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D140C-ACFA-E438-66D6-3E685CF4F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74FB37D-F9B1-58D8-42DF-33A05F7021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4E08A1-BEC9-E95E-8E5C-6C9ADF11E47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67E648-6061-A1E8-B777-28EB963996E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F25EA6A-3199-C2C1-137A-E2BCE9FBC32C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1904F5A-5B1E-F19A-1B8F-C104790CFCF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死ぬ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20F7531-602B-E958-52C1-AA062875A8A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6_reading_v6_die">
            <a:hlinkClick r:id="" action="ppaction://media"/>
            <a:extLst>
              <a:ext uri="{FF2B5EF4-FFF2-40B4-BE49-F238E27FC236}">
                <a16:creationId xmlns:a16="http://schemas.microsoft.com/office/drawing/2014/main" id="{2F243902-E88A-C9E6-2EC1-FF6258D290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35075" y="5349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833A39-6DE7-8825-79AD-56252140AE15}"/>
              </a:ext>
            </a:extLst>
          </p:cNvPr>
          <p:cNvSpPr/>
          <p:nvPr/>
        </p:nvSpPr>
        <p:spPr>
          <a:xfrm>
            <a:off x="3276600" y="3519516"/>
            <a:ext cx="26416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4110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834887" y="2497976"/>
            <a:ext cx="74742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shocking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6_reading_v1_shocking">
            <a:hlinkClick r:id="" action="ppaction://media"/>
            <a:extLst>
              <a:ext uri="{FF2B5EF4-FFF2-40B4-BE49-F238E27FC236}">
                <a16:creationId xmlns:a16="http://schemas.microsoft.com/office/drawing/2014/main" id="{0A7DA0F2-0E6A-4AC8-B9C5-B0AA76FE0D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2062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EE6B8-DC05-10C8-0C50-34A2D20F4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CA6B580-AE66-5FD2-BD95-F18F0AACCFD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16AF834-D783-7D28-2CA9-CA4BE20A3D1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9C25009-E9A9-D3F7-5909-2F78F70B6C8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F7F1E08-8C56-59F5-7A98-269AC78A0E09}"/>
              </a:ext>
            </a:extLst>
          </p:cNvPr>
          <p:cNvGrpSpPr/>
          <p:nvPr/>
        </p:nvGrpSpPr>
        <p:grpSpPr>
          <a:xfrm>
            <a:off x="279400" y="1320731"/>
            <a:ext cx="8585200" cy="4216538"/>
            <a:chOff x="279400" y="1360757"/>
            <a:chExt cx="8585200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0554881-3F13-7874-2CDD-DFFB61CFB1B3}"/>
                </a:ext>
              </a:extLst>
            </p:cNvPr>
            <p:cNvSpPr txBox="1"/>
            <p:nvPr/>
          </p:nvSpPr>
          <p:spPr>
            <a:xfrm>
              <a:off x="279400" y="4007635"/>
              <a:ext cx="858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medicine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ADC51F6-C576-AE72-A194-453277A89B85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薬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6_reading_v7_medicine">
            <a:hlinkClick r:id="" action="ppaction://media"/>
            <a:extLst>
              <a:ext uri="{FF2B5EF4-FFF2-40B4-BE49-F238E27FC236}">
                <a16:creationId xmlns:a16="http://schemas.microsoft.com/office/drawing/2014/main" id="{C54E246D-7B8D-228A-24EF-9FA4E19B94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4460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8B3B72-D66E-4E77-2A08-1B5DEF8E0E14}"/>
              </a:ext>
            </a:extLst>
          </p:cNvPr>
          <p:cNvSpPr/>
          <p:nvPr/>
        </p:nvSpPr>
        <p:spPr>
          <a:xfrm>
            <a:off x="1422400" y="3771176"/>
            <a:ext cx="6299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943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D1E35-A1FA-430D-ADBA-3D79E8AC9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9591234-4BC5-03CB-529C-592583F3662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584D0F0-FD33-2D9D-071C-38577392A86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55B5B6-DA90-E4D6-425F-1DA4F2E38A3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B2C73F2-8FA1-9CDD-A8D6-9C7E5250A007}"/>
              </a:ext>
            </a:extLst>
          </p:cNvPr>
          <p:cNvGrpSpPr/>
          <p:nvPr/>
        </p:nvGrpSpPr>
        <p:grpSpPr>
          <a:xfrm>
            <a:off x="206477" y="1799706"/>
            <a:ext cx="8731046" cy="3135478"/>
            <a:chOff x="206477" y="2318707"/>
            <a:chExt cx="8731046" cy="313547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7AF0FA0-7131-BBF0-CD2A-B2F6FEEFC1C2}"/>
                </a:ext>
              </a:extLst>
            </p:cNvPr>
            <p:cNvSpPr txBox="1"/>
            <p:nvPr/>
          </p:nvSpPr>
          <p:spPr>
            <a:xfrm>
              <a:off x="206477" y="4007635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homepage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CBD5FCB-9BD7-1349-21C8-5187776EE723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ホームページ</a:t>
              </a:r>
            </a:p>
          </p:txBody>
        </p:sp>
      </p:grpSp>
      <p:pic>
        <p:nvPicPr>
          <p:cNvPr id="4" name="G2_L6_reading_v8_homepage">
            <a:hlinkClick r:id="" action="ppaction://media"/>
            <a:extLst>
              <a:ext uri="{FF2B5EF4-FFF2-40B4-BE49-F238E27FC236}">
                <a16:creationId xmlns:a16="http://schemas.microsoft.com/office/drawing/2014/main" id="{324BE652-866C-F028-27DD-2DD6130B89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8588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0339DD5-FEFD-FB0B-F425-47C64E67A17D}"/>
              </a:ext>
            </a:extLst>
          </p:cNvPr>
          <p:cNvSpPr/>
          <p:nvPr/>
        </p:nvSpPr>
        <p:spPr>
          <a:xfrm>
            <a:off x="1257300" y="3189558"/>
            <a:ext cx="6629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8938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D8179-07E2-E289-26C4-275161730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907C43-23E8-A748-D7A8-CB46364C45F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5EC23F0-DA7D-D6D8-CEBA-967A525A9F9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FF160B-488D-E506-2FB4-510E92DC442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22CEE50-34FD-4BF2-9330-A1E1601807EF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C6E3CBF-16BD-54B9-9139-3A66D6EBF8E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47BA3596-470D-7DB9-8FFC-EC1376E2718B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を救う</a:t>
              </a:r>
            </a:p>
          </p:txBody>
        </p:sp>
      </p:grpSp>
      <p:pic>
        <p:nvPicPr>
          <p:cNvPr id="2" name="G2_L6_reading_v9_save">
            <a:hlinkClick r:id="" action="ppaction://media"/>
            <a:extLst>
              <a:ext uri="{FF2B5EF4-FFF2-40B4-BE49-F238E27FC236}">
                <a16:creationId xmlns:a16="http://schemas.microsoft.com/office/drawing/2014/main" id="{BF39324D-E4DE-E792-CFC5-60CCC832A7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889000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735454-EBAC-17A6-6C73-6EE22D31A4C8}"/>
              </a:ext>
            </a:extLst>
          </p:cNvPr>
          <p:cNvSpPr/>
          <p:nvPr/>
        </p:nvSpPr>
        <p:spPr>
          <a:xfrm>
            <a:off x="3022600" y="3371706"/>
            <a:ext cx="31496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5295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261B4-76A7-09F3-3F74-06B3EC1CC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120FB4D-4080-F3C9-C513-3CD124C9B77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5383506-5970-27F3-54CD-373EB8A962A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7689D7-E32F-FBC2-4206-F3FD9E40002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BC5E073-919E-205B-052F-4959B5357BD2}"/>
              </a:ext>
            </a:extLst>
          </p:cNvPr>
          <p:cNvGrpSpPr/>
          <p:nvPr/>
        </p:nvGrpSpPr>
        <p:grpSpPr>
          <a:xfrm>
            <a:off x="206477" y="1859340"/>
            <a:ext cx="8731046" cy="3139320"/>
            <a:chOff x="206477" y="2437975"/>
            <a:chExt cx="8731046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12BA84-AB82-BF4E-E3F3-532816A34337}"/>
                </a:ext>
              </a:extLst>
            </p:cNvPr>
            <p:cNvSpPr txBox="1"/>
            <p:nvPr/>
          </p:nvSpPr>
          <p:spPr>
            <a:xfrm>
              <a:off x="800100" y="4007635"/>
              <a:ext cx="7543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collect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8DF990F-B629-954C-B78D-D09F85DB7392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を集める</a:t>
              </a:r>
            </a:p>
          </p:txBody>
        </p:sp>
      </p:grpSp>
      <p:pic>
        <p:nvPicPr>
          <p:cNvPr id="4" name="G2_L6_reading_v10_collect">
            <a:hlinkClick r:id="" action="ppaction://media"/>
            <a:extLst>
              <a:ext uri="{FF2B5EF4-FFF2-40B4-BE49-F238E27FC236}">
                <a16:creationId xmlns:a16="http://schemas.microsoft.com/office/drawing/2014/main" id="{45773870-9CD5-AE02-9521-5DF25DEAF6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8588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1C125DB-C0B2-8F88-C5A5-D1085C8A81B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859E0F-7030-B0CE-A1DB-968B5893C05E}"/>
              </a:ext>
            </a:extLst>
          </p:cNvPr>
          <p:cNvSpPr/>
          <p:nvPr/>
        </p:nvSpPr>
        <p:spPr>
          <a:xfrm>
            <a:off x="2120901" y="3201905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5855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衝撃的な</a:t>
            </a:r>
          </a:p>
        </p:txBody>
      </p:sp>
      <p:pic>
        <p:nvPicPr>
          <p:cNvPr id="7" name="G2_L6_reading_v1_shocking">
            <a:hlinkClick r:id="" action="ppaction://media"/>
            <a:extLst>
              <a:ext uri="{FF2B5EF4-FFF2-40B4-BE49-F238E27FC236}">
                <a16:creationId xmlns:a16="http://schemas.microsoft.com/office/drawing/2014/main" id="{B7C06313-A110-4EC3-9C06-2CF2FDC64F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4120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貧しい</a:t>
              </a:r>
            </a:p>
          </p:txBody>
        </p:sp>
      </p:grpSp>
      <p:pic>
        <p:nvPicPr>
          <p:cNvPr id="2" name="G2_L6_reading_v2_poor">
            <a:hlinkClick r:id="" action="ppaction://media"/>
            <a:extLst>
              <a:ext uri="{FF2B5EF4-FFF2-40B4-BE49-F238E27FC236}">
                <a16:creationId xmlns:a16="http://schemas.microsoft.com/office/drawing/2014/main" id="{7BDB08A3-C0F9-4CE5-8001-44F37ED5CF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1250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927652" y="2105561"/>
            <a:ext cx="728869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poor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6_reading_v2_poor">
            <a:hlinkClick r:id="" action="ppaction://media"/>
            <a:extLst>
              <a:ext uri="{FF2B5EF4-FFF2-40B4-BE49-F238E27FC236}">
                <a16:creationId xmlns:a16="http://schemas.microsoft.com/office/drawing/2014/main" id="{63340BDE-CF38-40F0-A052-F55459343B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296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貧しい</a:t>
            </a:r>
          </a:p>
        </p:txBody>
      </p:sp>
      <p:pic>
        <p:nvPicPr>
          <p:cNvPr id="6" name="G2_L6_reading_v2_poor">
            <a:hlinkClick r:id="" action="ppaction://media"/>
            <a:extLst>
              <a:ext uri="{FF2B5EF4-FFF2-40B4-BE49-F238E27FC236}">
                <a16:creationId xmlns:a16="http://schemas.microsoft.com/office/drawing/2014/main" id="{BBB95C4F-757B-4335-A75C-C4BA48FED4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8986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横たわる</a:t>
              </a:r>
            </a:p>
          </p:txBody>
        </p:sp>
      </p:grpSp>
      <p:pic>
        <p:nvPicPr>
          <p:cNvPr id="2" name="G2_L6_reading_v3_lie">
            <a:hlinkClick r:id="" action="ppaction://media"/>
            <a:extLst>
              <a:ext uri="{FF2B5EF4-FFF2-40B4-BE49-F238E27FC236}">
                <a16:creationId xmlns:a16="http://schemas.microsoft.com/office/drawing/2014/main" id="{AFE8CB53-B450-4E53-B95C-052D0592D9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6610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16782</TotalTime>
  <Words>178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2069</cp:revision>
  <cp:lastPrinted>2016-06-23T16:36:17Z</cp:lastPrinted>
  <dcterms:created xsi:type="dcterms:W3CDTF">2016-05-30T03:13:09Z</dcterms:created>
  <dcterms:modified xsi:type="dcterms:W3CDTF">2025-12-24T09:32:47Z</dcterms:modified>
</cp:coreProperties>
</file>