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668" r:id="rId2"/>
    <p:sldId id="3669" r:id="rId3"/>
    <p:sldId id="4151" r:id="rId4"/>
    <p:sldId id="4207" r:id="rId5"/>
    <p:sldId id="4208" r:id="rId6"/>
    <p:sldId id="4209" r:id="rId7"/>
    <p:sldId id="4307" r:id="rId8"/>
    <p:sldId id="4308" r:id="rId9"/>
    <p:sldId id="4309" r:id="rId10"/>
    <p:sldId id="4310" r:id="rId11"/>
    <p:sldId id="4311" r:id="rId12"/>
    <p:sldId id="4312" r:id="rId13"/>
    <p:sldId id="4211" r:id="rId14"/>
    <p:sldId id="4195" r:id="rId15"/>
    <p:sldId id="4313" r:id="rId16"/>
    <p:sldId id="4314" r:id="rId17"/>
    <p:sldId id="4315" r:id="rId18"/>
    <p:sldId id="4316" r:id="rId19"/>
    <p:sldId id="4317" r:id="rId20"/>
    <p:sldId id="4318" r:id="rId21"/>
    <p:sldId id="4319" r:id="rId22"/>
    <p:sldId id="4320" r:id="rId23"/>
    <p:sldId id="4321" r:id="rId24"/>
    <p:sldId id="4212" r:id="rId25"/>
    <p:sldId id="4206" r:id="rId26"/>
    <p:sldId id="4272" r:id="rId27"/>
    <p:sldId id="4273" r:id="rId28"/>
    <p:sldId id="4274" r:id="rId29"/>
    <p:sldId id="4322" r:id="rId30"/>
    <p:sldId id="4323" r:id="rId31"/>
    <p:sldId id="4324" r:id="rId32"/>
    <p:sldId id="4325" r:id="rId33"/>
    <p:sldId id="4326" r:id="rId34"/>
    <p:sldId id="4327" r:id="rId35"/>
    <p:sldId id="4213" r:id="rId36"/>
    <p:sldId id="4328" r:id="rId37"/>
    <p:sldId id="4304" r:id="rId38"/>
    <p:sldId id="4305" r:id="rId39"/>
    <p:sldId id="4306" r:id="rId40"/>
    <p:sldId id="4329" r:id="rId41"/>
    <p:sldId id="4330" r:id="rId42"/>
    <p:sldId id="4331" r:id="rId43"/>
    <p:sldId id="4332" r:id="rId44"/>
    <p:sldId id="4333" r:id="rId45"/>
    <p:sldId id="4334" r:id="rId46"/>
    <p:sldId id="4214" r:id="rId47"/>
    <p:sldId id="4303" r:id="rId48"/>
    <p:sldId id="4293" r:id="rId49"/>
    <p:sldId id="4294" r:id="rId50"/>
    <p:sldId id="4295" r:id="rId51"/>
    <p:sldId id="4335" r:id="rId52"/>
    <p:sldId id="4336" r:id="rId53"/>
    <p:sldId id="4337" r:id="rId54"/>
    <p:sldId id="4338" r:id="rId55"/>
    <p:sldId id="4339" r:id="rId56"/>
    <p:sldId id="4340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AE8B-23CA-66CE-C8ED-C00E0C96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0DA0FB-3810-61FC-A499-BC002C9D1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070C8B-CB59-6DBD-8389-DB99AFD92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B037FC-8846-0346-2C2F-3A8B771C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8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EA8B-BD46-0B26-EB48-BD9DB528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030496-06B7-DBBF-62F1-81FAF1D18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77B559B-AB8A-FBDF-964C-5E8CA61F1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E40A15-10A4-0B15-052B-B33F6B8E9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5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32AB-ED46-5339-601C-F0ACC872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8E1DC1-E9E8-54E5-26F8-7AFBF337A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C2367F-5F07-64A3-CB76-FBE96A1B6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ED84-4A9B-A8B6-1741-7630954A4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0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0792A-63A7-5DF7-6AC0-202A4F010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6FE1A4-8845-53DB-7224-EAB29AFC3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A29F8-4997-0BED-3005-3CFB4D492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B7D72-D03B-A6B6-AE48-E226E5563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57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875E5-ABE4-0C4E-6CD3-78F07A7AA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A0037C-03E3-FA7C-8519-1CCB28E33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59A631-4660-831E-434F-CBB7D105B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ED4C7F-D143-9C22-59A7-61FDF0FED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57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47AC-47C9-5273-D550-1894B4247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65641D-995F-DC1F-58B7-83CC47215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71E208-6B9F-2E30-B896-F9060E51E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923C19-AD09-6ABC-2CC9-96F5FFF2D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228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F5E6-D06C-43DC-71EF-07B1B9D98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614F33-59E8-C981-C07C-EC36175FD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187101-3579-0A51-797F-60BB56F43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C1DE34-0317-EEBA-0438-B7E5CB561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30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E4162-B44B-80DE-382E-8E0D50A7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22B926-1F46-F781-BABA-D03C33F1C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7EC699-359A-1B2D-461B-A73339E19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00A77E-F333-01BA-4EA2-44AE3749C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33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9486B-3712-7F97-BCDB-BF3A51FD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DFBC87-0032-21DD-A55D-499BD3901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0E4B5D-072E-1257-B8DC-498C635E1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16BC0D-48FD-25F7-C1FB-36DEDB7B4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210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3A75-E27C-525E-B85A-079A9F6B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ECF568-8190-932E-1934-907D78E87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624487-2F49-28AC-ADEF-7B9200A8C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1DB87-E93B-410C-F1BC-069CC6FC2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97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B0A7-D16B-62DD-F6C6-6F99E1304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9BBF78-4214-1FB4-FF7C-6B7136345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B2181B-EDF2-3B52-7B19-942C6C3A8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B16281-C7A2-36AA-8CE2-1E6A21317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5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C298-79DF-1325-C059-404DE117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7DBB62-BB3B-44FB-9583-780BFF578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65D5C9-E902-5E22-2C13-B31E0600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8FBC14-13C9-DAF8-2AC9-311ACED94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75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E5AB-06B0-6685-E84F-AE81A8F9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C8177E-486A-3268-A21E-C4E612188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F4F9F0-7C53-548B-3E7B-3F0F34A85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B7420-6C9C-416D-B713-EA63DA4CD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642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EFC63-0398-5DD9-80CD-EC701B55A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3C5488-5166-6EE7-21DF-346449D7A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E52B1F-7CEB-932A-2B74-D0E57838D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351A76-360B-2EB1-464E-77F407F97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91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4C2A-FCFA-CD9E-C665-9175E6D0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B05A41-B1B2-E45C-7FFE-3FD85A8F8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72C70F-4D04-9717-9189-9C8838B08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7A9D9E-AFBB-AAEA-FDA0-CCAD9C787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438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5B0AF-5A85-9711-75EA-BAFD5298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FBFB76-C11A-4322-1A6F-E62830F23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D602ED-9B14-AEFF-4FA0-E04EFAD5A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4A04EA-D382-8469-D91A-EFDBBE968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35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ABAED-6FAA-B2E3-DAE0-1160D5281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3E8721-DA0F-CE06-DF82-F271ACF16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B697D9-30A3-FB6A-40BF-B82112572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76D784-F664-78C8-CA93-68FA9278C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4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2422E-D571-EC91-5BED-0796C2068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F32610-46D2-89A7-340B-1E6D22B2E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1BDFCA-A71A-9EF4-FE43-7013F96A2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CAD3D-254B-B177-BE81-C5B45D401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559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C4DBB-4892-0E8A-9A1F-D153B57A9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2BDA45-7ACA-0140-6878-07BF4D31F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EBCC32-67F8-3CEA-5422-A675BFCDA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ED17E-1BAD-D52B-33E3-98A457049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191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0CAA8-F5EB-110E-9ED0-C7317D65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CB1FFB-B406-2257-6900-A53A690F9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CA0EDB-1C85-19F4-127A-770B57309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EBE817-6BC8-5C26-9FEB-C5CC77D24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048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1E1D3-DD96-E92A-0C01-F8A61BA9E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09B913-BF39-51E5-8AC1-B0A34247A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AB0AD0-26FD-A998-B695-8E11AF136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AC3DEE-C412-4650-AEA4-DA3357435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403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247C-ED44-1064-512E-77E8E298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1AE9F3-E0A4-9102-8FB6-795E1B29C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2D6BB5-312F-3E19-5D5A-71B7A02C2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8A53E1-29CC-BB82-EE07-424A14889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20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D5334-1747-C0CE-7657-E57F8A5A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434378-0280-2AFB-0E13-A32AF4DCA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40DC19-8A4C-B000-0279-FDEEE8E2E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645E4A-3DC3-364E-91B7-7D0519149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52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232D-93F2-009A-857F-F2AA1EBA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56CBB34-9B0A-6BBA-FCC6-F10327CA0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BA7C7F-CDA0-33EC-5B4F-7EE586A11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7F6B5F-88AA-07D5-3C06-2C05FF7EB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313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83D8-4012-13A0-5B0F-DFCBC389B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5F2CB0-DD07-496A-8AA3-3E599031C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C48E60-0B59-D7AA-2796-3E1641872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E9C6F6-3E63-CCD6-02D2-B0426FCC9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129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34F30-8433-33A7-19B7-C42A2913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116114-B768-9443-2244-7FEF95CEE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0F8D5D-F871-36BA-1211-100C66D33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82D785-B03A-7897-F50E-D601D741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140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C476A-EE5C-B6B1-D922-58EEFF29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6AD4D6-0DB5-CBD0-E297-43AC1129C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B07F97-1A89-50BF-0B54-F2688630C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EE5F7C-AF54-2A39-ABA6-E0D4F7BAE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232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60219-89F0-14FB-5129-2D2DE84C3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669377-B147-A5C8-6C9B-CDE41252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4810DD-D09D-9C76-52AB-0600D4060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9A0F79-BFF1-8D13-6EE7-7F5A4A142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86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11DD7-4922-E3EA-99A2-6A7C37C9C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EAA925-ABA3-3A34-F43F-A9793EB16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CE0A73-D8C6-6819-FF44-254CA85D1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E83D89-D826-D5A8-96A2-B508393AA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08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32A59-58F1-2591-8C69-256293B0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CFF2A07-151B-28FE-7F8B-38802D474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43BAA3-35A3-DCB0-08C5-6CD79C12E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BB9694-EA46-FC67-BC01-D0747DDDF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2679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309B-FFC2-C145-1696-9ECC337C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E99993-0553-815F-D615-21E79303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3301BD-CBFD-DFCE-9690-F6B021651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1BA61F-36C4-08EB-C3E2-430D90166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21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664A-16D4-ACC6-B9CA-BC813DCC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9B824F-F75A-1B30-035A-D9C0BDA22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D93112-4FA1-D675-8903-5EA94E4F6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ECFD4A-FFA0-461A-622B-F0AA35BBB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5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60EE8-210B-25C2-42EF-2578B331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434735-172A-9F4C-4C59-5632C42DA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9D73EA-F15F-BBC0-50AE-B77D61C61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B96523-B4C2-5214-7BA9-B605E8EF0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95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1EA10-C608-E283-D9D5-06306502F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144A8D-F681-0156-C24F-1FC9A689A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413A89-2F34-4C06-6F5B-DEB32DF6B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863A68-101A-F4FA-A318-F78AE4F4C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472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EBF1-A561-7207-697F-1BAA7EAB5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512BCE-2DD1-7EC1-19DC-38FEDD584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DBF630-0477-9FA8-4D32-115FD645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AC7820-813D-3F42-3DA5-C191201DD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28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E4BDB-277C-B160-D5DA-62AD5AAB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457643-AB64-2858-CB08-72401F0FF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96713D-1E77-B8D3-E5B5-5B5A841C6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3C310B-C1A2-1E27-33BA-EE3AF8604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597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D13E-921F-6538-4C48-B5EABF7F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FD40F5-981B-C1E5-997C-86E5F5C3C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CAF7A3-0790-91E4-840C-03072F54E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219984-99B5-EA08-8C07-EFE5A43FD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372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0D7B6-0CA2-783C-3EA2-E48AEF14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5C6490-4A75-326B-E2FE-FD72295B3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BA0E38-D9F3-F7C1-E084-22B4F6EB1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26EC5D-FB5A-1A2B-3D7B-777A931D8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8771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8420-4C7C-6147-7AD3-9D6DCF0A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69A452-00D5-21E1-BBA5-A0D239D51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D8C376-42B4-E4A6-DCBD-5405EBEC5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F6C0D1-E5DF-88D3-9916-25032C3A8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039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283A5-F735-88E2-A9F6-2AC5D619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7029AD-940C-A56D-DBE8-32148FC3A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49694A-DB08-A417-0644-9E2DD6A16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8C6781-C7F1-E002-673B-F63D84A26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97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ABD3-6AB9-4474-554F-85976FDE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6B98D2-EE1D-F7A3-DED4-DFF8AC155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5AEAD8-BCCD-B695-0B79-148120F57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FD4F1F-6245-C146-FA5C-01DE503F9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13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6E64B-ABE6-ECEE-89DD-49592F9EB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48BAD3-2ABA-6177-0C8E-802B34AA1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268ABB-F3EF-D6EA-F329-5A08F813F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A9C467-72FD-D3A4-BE65-1DD82B7AD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70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04B9-7CA3-3222-C198-77520902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8B220B-2E36-F40D-85EE-904544781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F50DD3-5A8F-3668-C814-F408D67D3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355A1B-7818-1CB5-07CF-46EEA6604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3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5E824-35A3-B295-0BC2-7CBD02B17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E10976-DCDD-2350-BF3B-CAD4D49F3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FB10D1-5E4D-D080-ABBD-C16F548FA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F2D2E7-3E83-49DA-871B-14A12E869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06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26BB-2E31-18A6-968C-0BD03440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2F0500-C2CC-4600-FBA5-5FAFC032F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D3AD44-6655-5F1D-1E9F-F76500ED0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958FB-AA69-DC2B-340D-EC3387549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1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6A15F-9828-3F80-E731-714B391E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44EA54-EE22-40E9-F0E5-13E48456872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1141D9-2123-6D2B-82F9-4EE14602A248}"/>
              </a:ext>
            </a:extLst>
          </p:cNvPr>
          <p:cNvSpPr txBox="1"/>
          <p:nvPr/>
        </p:nvSpPr>
        <p:spPr>
          <a:xfrm>
            <a:off x="990962" y="4128490"/>
            <a:ext cx="716207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People in this country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usually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potatoes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69C1CA-C5FA-C7D1-ACAF-7E4024764930}"/>
              </a:ext>
            </a:extLst>
          </p:cNvPr>
          <p:cNvSpPr txBox="1"/>
          <p:nvPr/>
        </p:nvSpPr>
        <p:spPr>
          <a:xfrm>
            <a:off x="761103" y="690490"/>
            <a:ext cx="762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この国の人々は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たいてい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じゃがいもを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People in this country usually eat potatoes.">
            <a:hlinkClick r:id="" action="ppaction://media"/>
            <a:extLst>
              <a:ext uri="{FF2B5EF4-FFF2-40B4-BE49-F238E27FC236}">
                <a16:creationId xmlns:a16="http://schemas.microsoft.com/office/drawing/2014/main" id="{E24E7AAB-5945-8351-6CFA-AA4BA7A1D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82725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02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B7E37-A268-82FF-7B0C-F8EA5753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E01D14-B522-515D-770D-24712D9B32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109B93-3F1D-FF10-752C-2E3677169220}"/>
              </a:ext>
            </a:extLst>
          </p:cNvPr>
          <p:cNvSpPr txBox="1"/>
          <p:nvPr/>
        </p:nvSpPr>
        <p:spPr>
          <a:xfrm>
            <a:off x="889136" y="2409490"/>
            <a:ext cx="73657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in this country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usually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potatoes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People in this country usually eat potatoes.">
            <a:hlinkClick r:id="" action="ppaction://media"/>
            <a:extLst>
              <a:ext uri="{FF2B5EF4-FFF2-40B4-BE49-F238E27FC236}">
                <a16:creationId xmlns:a16="http://schemas.microsoft.com/office/drawing/2014/main" id="{2EE4CFCF-920B-D00E-1E30-2D1D8D8E4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82725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544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ADDC-7C9B-4466-790C-981123BAC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D3A0A3-0DDE-9D5B-081C-FEABECBC03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9EEEB3-5649-00ED-B417-03C54528049B}"/>
              </a:ext>
            </a:extLst>
          </p:cNvPr>
          <p:cNvSpPr txBox="1"/>
          <p:nvPr/>
        </p:nvSpPr>
        <p:spPr>
          <a:xfrm>
            <a:off x="761103" y="2321004"/>
            <a:ext cx="762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この国の人々は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たいてい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じゃがいもを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People in this country usually eat potatoes.">
            <a:hlinkClick r:id="" action="ppaction://media"/>
            <a:extLst>
              <a:ext uri="{FF2B5EF4-FFF2-40B4-BE49-F238E27FC236}">
                <a16:creationId xmlns:a16="http://schemas.microsoft.com/office/drawing/2014/main" id="{05019CE4-C6A5-EC96-A1D1-F536A3E7F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82725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54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0C71E-F2A1-77B2-AF13-A39CA524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05BF027-70E0-8BCB-31D0-6B65D9E1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361" b="47219"/>
          <a:stretch>
            <a:fillRect/>
          </a:stretch>
        </p:blipFill>
        <p:spPr>
          <a:xfrm>
            <a:off x="245278" y="1022216"/>
            <a:ext cx="8586000" cy="7439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3C7D9C-8EE1-CD8E-49B4-81E2920C66A4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57636A-2683-7181-322C-C4052B01D97A}"/>
              </a:ext>
            </a:extLst>
          </p:cNvPr>
          <p:cNvSpPr txBox="1"/>
          <p:nvPr/>
        </p:nvSpPr>
        <p:spPr>
          <a:xfrm>
            <a:off x="537493" y="3677650"/>
            <a:ext cx="80690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children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caught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fish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E7A9C0F-9008-46F4-DC0E-2380010C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DA99D0-68AD-C924-B159-44D1E0CE954E}"/>
              </a:ext>
            </a:extLst>
          </p:cNvPr>
          <p:cNvSpPr txBox="1"/>
          <p:nvPr/>
        </p:nvSpPr>
        <p:spPr>
          <a:xfrm>
            <a:off x="1032444" y="1766166"/>
            <a:ext cx="45555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その子どもたちはたくさんの魚を捕まえました。</a:t>
            </a:r>
          </a:p>
        </p:txBody>
      </p:sp>
    </p:spTree>
    <p:extLst>
      <p:ext uri="{BB962C8B-B14F-4D97-AF65-F5344CB8AC3E}">
        <p14:creationId xmlns:p14="http://schemas.microsoft.com/office/powerpoint/2010/main" val="41446402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90D2-344F-12BC-CFB1-53BF074C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6C4644-269A-C4F0-9FF3-A0BD3A12782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04AF3E-C4A4-0B3F-30AD-D3A8D4BF31E3}"/>
              </a:ext>
            </a:extLst>
          </p:cNvPr>
          <p:cNvSpPr txBox="1"/>
          <p:nvPr/>
        </p:nvSpPr>
        <p:spPr>
          <a:xfrm>
            <a:off x="1291414" y="4128490"/>
            <a:ext cx="65611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children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caught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of fish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38580E-75EE-BBEE-784D-722DA5D5BC31}"/>
              </a:ext>
            </a:extLst>
          </p:cNvPr>
          <p:cNvSpPr txBox="1"/>
          <p:nvPr/>
        </p:nvSpPr>
        <p:spPr>
          <a:xfrm>
            <a:off x="820213" y="690490"/>
            <a:ext cx="75035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その子どもたちは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捕まえました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たくさんの魚を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The children caught a lot of fish.">
            <a:hlinkClick r:id="" action="ppaction://media"/>
            <a:extLst>
              <a:ext uri="{FF2B5EF4-FFF2-40B4-BE49-F238E27FC236}">
                <a16:creationId xmlns:a16="http://schemas.microsoft.com/office/drawing/2014/main" id="{F70E3589-40CA-C5AD-83B5-5D85B749D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1192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66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91AF-8905-E829-791F-35927917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4833BE-AA13-73B9-0572-2858584DB3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50C849-638E-9F43-831C-30DCC34C5648}"/>
              </a:ext>
            </a:extLst>
          </p:cNvPr>
          <p:cNvSpPr txBox="1"/>
          <p:nvPr/>
        </p:nvSpPr>
        <p:spPr>
          <a:xfrm>
            <a:off x="1215862" y="2409490"/>
            <a:ext cx="671227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children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[o-] fish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1 The children caught a lot of fish.">
            <a:hlinkClick r:id="" action="ppaction://media"/>
            <a:extLst>
              <a:ext uri="{FF2B5EF4-FFF2-40B4-BE49-F238E27FC236}">
                <a16:creationId xmlns:a16="http://schemas.microsoft.com/office/drawing/2014/main" id="{E4ACF254-E11D-9A65-BE70-6AE5B751C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1192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4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91E8F-6FB7-5796-5804-54D531C9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2801F3-11AA-A2A1-B3AE-713C635475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4EA6F8-F331-322B-884A-838420AE87DF}"/>
              </a:ext>
            </a:extLst>
          </p:cNvPr>
          <p:cNvSpPr txBox="1"/>
          <p:nvPr/>
        </p:nvSpPr>
        <p:spPr>
          <a:xfrm>
            <a:off x="820218" y="2321004"/>
            <a:ext cx="75035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その子どもたちは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捕まえました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たくさんの魚を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1 The children caught a lot of fish.">
            <a:hlinkClick r:id="" action="ppaction://media"/>
            <a:extLst>
              <a:ext uri="{FF2B5EF4-FFF2-40B4-BE49-F238E27FC236}">
                <a16:creationId xmlns:a16="http://schemas.microsoft.com/office/drawing/2014/main" id="{EB1998FB-D43C-B68D-DC05-A0E84A82C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1192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09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E391-18C9-C3C6-5870-B02BB72E1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462E98-D12C-2310-9EB7-BADD112C87C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DC7183-1196-675C-C394-9AB4A4B1FE15}"/>
              </a:ext>
            </a:extLst>
          </p:cNvPr>
          <p:cNvSpPr txBox="1"/>
          <p:nvPr/>
        </p:nvSpPr>
        <p:spPr>
          <a:xfrm>
            <a:off x="1253509" y="4128490"/>
            <a:ext cx="663697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children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of fruit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39BC09-6A5D-0C2B-5E2A-11D84548FCDD}"/>
              </a:ext>
            </a:extLst>
          </p:cNvPr>
          <p:cNvSpPr txBox="1"/>
          <p:nvPr/>
        </p:nvSpPr>
        <p:spPr>
          <a:xfrm>
            <a:off x="157297" y="690490"/>
            <a:ext cx="8829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その子どもたちは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たくさんの果物を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The children bought a lot of fruit.">
            <a:hlinkClick r:id="" action="ppaction://media"/>
            <a:extLst>
              <a:ext uri="{FF2B5EF4-FFF2-40B4-BE49-F238E27FC236}">
                <a16:creationId xmlns:a16="http://schemas.microsoft.com/office/drawing/2014/main" id="{58875604-9451-E816-43FF-656AC05B7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41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88AE-2E64-7B94-EB57-FBD428381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4BD49B-F827-D109-5DC3-C327A242C4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B3F9C3-46E8-DCB2-53E0-89839F770E3E}"/>
              </a:ext>
            </a:extLst>
          </p:cNvPr>
          <p:cNvSpPr txBox="1"/>
          <p:nvPr/>
        </p:nvSpPr>
        <p:spPr>
          <a:xfrm>
            <a:off x="1215862" y="2409490"/>
            <a:ext cx="671227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children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[l--] [o-] fruit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2 The children bought a lot of fruit.">
            <a:hlinkClick r:id="" action="ppaction://media"/>
            <a:extLst>
              <a:ext uri="{FF2B5EF4-FFF2-40B4-BE49-F238E27FC236}">
                <a16:creationId xmlns:a16="http://schemas.microsoft.com/office/drawing/2014/main" id="{0599BAA2-A5D5-ED61-42AE-55192F348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73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FA4D7F8-B668-0CA4-2FDB-918A60D0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83" b="61635"/>
          <a:stretch>
            <a:fillRect/>
          </a:stretch>
        </p:blipFill>
        <p:spPr>
          <a:xfrm>
            <a:off x="245278" y="1022216"/>
            <a:ext cx="8586000" cy="67943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people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library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「図書館に」という意味をもち、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3742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図書館にはたくさんの人々がいます。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11E73-502B-E8CE-2552-92A26E7D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147228-7CFA-9B6A-4226-060FEA1DAE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B0CED6-5FA8-77BD-8EE2-6A08D79A9DD3}"/>
              </a:ext>
            </a:extLst>
          </p:cNvPr>
          <p:cNvSpPr txBox="1"/>
          <p:nvPr/>
        </p:nvSpPr>
        <p:spPr>
          <a:xfrm>
            <a:off x="157302" y="2321004"/>
            <a:ext cx="8829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その子どもたちは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たくさんの果物を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The children bought a lot of fruit.">
            <a:hlinkClick r:id="" action="ppaction://media"/>
            <a:extLst>
              <a:ext uri="{FF2B5EF4-FFF2-40B4-BE49-F238E27FC236}">
                <a16:creationId xmlns:a16="http://schemas.microsoft.com/office/drawing/2014/main" id="{5186C5EE-6EF4-87D0-3E07-8F8ACA314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08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15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CCE27-8C99-6231-82E5-52AAB08C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46574-E72D-ED93-966B-393F3A98B5B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F14D7-51CA-657C-8676-8F3687F958A0}"/>
              </a:ext>
            </a:extLst>
          </p:cNvPr>
          <p:cNvSpPr txBox="1"/>
          <p:nvPr/>
        </p:nvSpPr>
        <p:spPr>
          <a:xfrm>
            <a:off x="793492" y="4641167"/>
            <a:ext cx="7557005" cy="101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of fruit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483938-A66E-E229-F6E5-8695D1159DF7}"/>
              </a:ext>
            </a:extLst>
          </p:cNvPr>
          <p:cNvSpPr txBox="1"/>
          <p:nvPr/>
        </p:nvSpPr>
        <p:spPr>
          <a:xfrm>
            <a:off x="1654639" y="690490"/>
            <a:ext cx="5834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たくさんの果物を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They ate a lot of fruit.">
            <a:hlinkClick r:id="" action="ppaction://media"/>
            <a:extLst>
              <a:ext uri="{FF2B5EF4-FFF2-40B4-BE49-F238E27FC236}">
                <a16:creationId xmlns:a16="http://schemas.microsoft.com/office/drawing/2014/main" id="{43ECE61D-352C-DB82-8F16-E1183D6A8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668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354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AB85C-6D28-23B8-331B-25B5E27F4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322D6A-8281-2D2B-788A-5791CB7FB1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0A5DC7-6BC7-753D-236B-4CA1F3791554}"/>
              </a:ext>
            </a:extLst>
          </p:cNvPr>
          <p:cNvSpPr txBox="1"/>
          <p:nvPr/>
        </p:nvSpPr>
        <p:spPr>
          <a:xfrm>
            <a:off x="0" y="2917321"/>
            <a:ext cx="91440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[l--] [o-] fruit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3 They ate a lot of fruit.">
            <a:hlinkClick r:id="" action="ppaction://media"/>
            <a:extLst>
              <a:ext uri="{FF2B5EF4-FFF2-40B4-BE49-F238E27FC236}">
                <a16:creationId xmlns:a16="http://schemas.microsoft.com/office/drawing/2014/main" id="{25A6BF81-9CD3-2362-9FF8-031A78C9A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668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119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7C2C8-F4B7-0699-F392-87812E5A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FDF9C9-054A-223D-2D58-2DA8B867B00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E18FD4-BB33-FDB7-3106-ADB44EE91909}"/>
              </a:ext>
            </a:extLst>
          </p:cNvPr>
          <p:cNvSpPr txBox="1"/>
          <p:nvPr/>
        </p:nvSpPr>
        <p:spPr>
          <a:xfrm>
            <a:off x="1654644" y="2321004"/>
            <a:ext cx="5834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たくさんの果物を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They ate a lot of fruit.">
            <a:hlinkClick r:id="" action="ppaction://media"/>
            <a:extLst>
              <a:ext uri="{FF2B5EF4-FFF2-40B4-BE49-F238E27FC236}">
                <a16:creationId xmlns:a16="http://schemas.microsoft.com/office/drawing/2014/main" id="{20DC1D0F-A93E-2C9D-EB42-58461B772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668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06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79484-4C91-9568-E097-6D1CD3032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E1D3D7D-ACCB-E264-1E65-5A364C29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780" b="31883"/>
          <a:stretch>
            <a:fillRect/>
          </a:stretch>
        </p:blipFill>
        <p:spPr>
          <a:xfrm>
            <a:off x="245278" y="1022216"/>
            <a:ext cx="8586000" cy="73994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E7FDC3-D561-EBEE-1779-98C2C0A59AF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82DE03-0D98-1723-0418-313F4D258A55}"/>
              </a:ext>
            </a:extLst>
          </p:cNvPr>
          <p:cNvSpPr txBox="1"/>
          <p:nvPr/>
        </p:nvSpPr>
        <p:spPr>
          <a:xfrm>
            <a:off x="537493" y="3677650"/>
            <a:ext cx="80690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drank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glass of milk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CBCA6D2-B29D-D2F1-4193-23B01723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A47EE1-7AAD-0AEB-DE33-6BF6B7B9F67B}"/>
              </a:ext>
            </a:extLst>
          </p:cNvPr>
          <p:cNvSpPr txBox="1"/>
          <p:nvPr/>
        </p:nvSpPr>
        <p:spPr>
          <a:xfrm>
            <a:off x="1032444" y="1762164"/>
            <a:ext cx="2968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ケンは牛乳を１杯飲みました。</a:t>
            </a:r>
          </a:p>
        </p:txBody>
      </p:sp>
    </p:spTree>
    <p:extLst>
      <p:ext uri="{BB962C8B-B14F-4D97-AF65-F5344CB8AC3E}">
        <p14:creationId xmlns:p14="http://schemas.microsoft.com/office/powerpoint/2010/main" val="294913713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554F5-AE26-7FCE-02A2-A35B2CF4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88651B-C03D-46B3-AACF-A47199D7B66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1205D4-5F7F-1434-9F90-6F840BDE5B0B}"/>
              </a:ext>
            </a:extLst>
          </p:cNvPr>
          <p:cNvSpPr txBox="1"/>
          <p:nvPr/>
        </p:nvSpPr>
        <p:spPr>
          <a:xfrm>
            <a:off x="2085850" y="4128490"/>
            <a:ext cx="51196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drank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glass of milk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F0A0A3-32C6-2E3D-72AE-A4AA4BAB7B5A}"/>
              </a:ext>
            </a:extLst>
          </p:cNvPr>
          <p:cNvSpPr txBox="1"/>
          <p:nvPr/>
        </p:nvSpPr>
        <p:spPr>
          <a:xfrm>
            <a:off x="1539346" y="690490"/>
            <a:ext cx="62126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グラス１杯の牛乳を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Ken drank a glass of milk.">
            <a:hlinkClick r:id="" action="ppaction://media"/>
            <a:extLst>
              <a:ext uri="{FF2B5EF4-FFF2-40B4-BE49-F238E27FC236}">
                <a16:creationId xmlns:a16="http://schemas.microsoft.com/office/drawing/2014/main" id="{CA8E0144-B790-FFE8-7046-629D90410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0588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3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6E3C8-9C29-C082-CEFB-F1ADC9F3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664359-AE9F-336B-AAC3-4A77C6EFBC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DCB403-E80A-AD21-1EC2-8B848C7694D7}"/>
              </a:ext>
            </a:extLst>
          </p:cNvPr>
          <p:cNvSpPr txBox="1"/>
          <p:nvPr/>
        </p:nvSpPr>
        <p:spPr>
          <a:xfrm>
            <a:off x="1726035" y="2409490"/>
            <a:ext cx="569192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glass [o-] milk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1 Ken drank a glass of milk.">
            <a:hlinkClick r:id="" action="ppaction://media"/>
            <a:extLst>
              <a:ext uri="{FF2B5EF4-FFF2-40B4-BE49-F238E27FC236}">
                <a16:creationId xmlns:a16="http://schemas.microsoft.com/office/drawing/2014/main" id="{7C645DF2-30EB-E7DA-C769-E437B83F7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0588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34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5FF1-8A15-85BB-481A-57B79804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486344-C959-B8AC-9EC8-539CE40DD2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96837D-EDED-F46B-E982-999AB3520D2E}"/>
              </a:ext>
            </a:extLst>
          </p:cNvPr>
          <p:cNvSpPr txBox="1"/>
          <p:nvPr/>
        </p:nvSpPr>
        <p:spPr>
          <a:xfrm>
            <a:off x="1465676" y="2321004"/>
            <a:ext cx="62126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グラス１杯の牛乳を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1 Ken drank a glass of milk.">
            <a:hlinkClick r:id="" action="ppaction://media"/>
            <a:extLst>
              <a:ext uri="{FF2B5EF4-FFF2-40B4-BE49-F238E27FC236}">
                <a16:creationId xmlns:a16="http://schemas.microsoft.com/office/drawing/2014/main" id="{F4DFF41D-E49E-7CFC-435E-E2C157758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0588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52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4EDC-E9DF-7351-AB59-237D1352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A2C518-51CD-51B4-0ECA-450ED29AE37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B10F49-4255-879D-1254-2AE229A1FAE7}"/>
              </a:ext>
            </a:extLst>
          </p:cNvPr>
          <p:cNvSpPr txBox="1"/>
          <p:nvPr/>
        </p:nvSpPr>
        <p:spPr>
          <a:xfrm>
            <a:off x="1812597" y="4128490"/>
            <a:ext cx="56661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drank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glass of water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88CA0-7450-882B-DEBE-03E8CCB2D8B5}"/>
              </a:ext>
            </a:extLst>
          </p:cNvPr>
          <p:cNvSpPr txBox="1"/>
          <p:nvPr/>
        </p:nvSpPr>
        <p:spPr>
          <a:xfrm>
            <a:off x="1738928" y="690490"/>
            <a:ext cx="5666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グラス１杯の水を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He drank a glass of water.">
            <a:hlinkClick r:id="" action="ppaction://media"/>
            <a:extLst>
              <a:ext uri="{FF2B5EF4-FFF2-40B4-BE49-F238E27FC236}">
                <a16:creationId xmlns:a16="http://schemas.microsoft.com/office/drawing/2014/main" id="{EC8B761A-B5DD-1638-FB7E-4882B5668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261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CF75-3DB8-B0D9-5FAB-48966B53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66546A-AEC8-52C3-04FF-1E38158484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1463BE-D3DD-F5D5-8EB0-7A8DB60F8890}"/>
              </a:ext>
            </a:extLst>
          </p:cNvPr>
          <p:cNvSpPr txBox="1"/>
          <p:nvPr/>
        </p:nvSpPr>
        <p:spPr>
          <a:xfrm>
            <a:off x="1277187" y="2409490"/>
            <a:ext cx="65896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[g----] [o-] water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2 He drank a glass of water.">
            <a:hlinkClick r:id="" action="ppaction://media"/>
            <a:extLst>
              <a:ext uri="{FF2B5EF4-FFF2-40B4-BE49-F238E27FC236}">
                <a16:creationId xmlns:a16="http://schemas.microsoft.com/office/drawing/2014/main" id="{7D173807-0B49-6533-F329-A5A2720EE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27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DF4A7-9F7A-91A3-9B42-00F130589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C1F23E-578B-9126-D183-770D5DA90D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F11FB7-3924-B152-951F-FEF7F9C989FB}"/>
              </a:ext>
            </a:extLst>
          </p:cNvPr>
          <p:cNvSpPr txBox="1"/>
          <p:nvPr/>
        </p:nvSpPr>
        <p:spPr>
          <a:xfrm>
            <a:off x="1781708" y="2321004"/>
            <a:ext cx="55805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グラス１杯の水を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He drank a glass of water.">
            <a:hlinkClick r:id="" action="ppaction://media"/>
            <a:extLst>
              <a:ext uri="{FF2B5EF4-FFF2-40B4-BE49-F238E27FC236}">
                <a16:creationId xmlns:a16="http://schemas.microsoft.com/office/drawing/2014/main" id="{7D8099F6-2DC6-8A5A-6B2A-42E5CFF88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463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2FF91-F3E0-2E61-F4D2-EA24D3C73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2F0884-3626-33B4-41B3-8C063A46BF7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8E6E9-D6F0-EFD5-7E33-E09898621C45}"/>
              </a:ext>
            </a:extLst>
          </p:cNvPr>
          <p:cNvSpPr txBox="1"/>
          <p:nvPr/>
        </p:nvSpPr>
        <p:spPr>
          <a:xfrm>
            <a:off x="1507091" y="4128490"/>
            <a:ext cx="627715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drank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cups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of coffee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9B1B75-ECCC-5BED-ED3A-6B7847BAE559}"/>
              </a:ext>
            </a:extLst>
          </p:cNvPr>
          <p:cNvSpPr txBox="1"/>
          <p:nvPr/>
        </p:nvSpPr>
        <p:spPr>
          <a:xfrm>
            <a:off x="943132" y="690490"/>
            <a:ext cx="74050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カップ２杯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のコーヒーを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03-3 He drank two cups of coffee.">
            <a:hlinkClick r:id="" action="ppaction://media"/>
            <a:extLst>
              <a:ext uri="{FF2B5EF4-FFF2-40B4-BE49-F238E27FC236}">
                <a16:creationId xmlns:a16="http://schemas.microsoft.com/office/drawing/2014/main" id="{6E54CF6E-0688-AC58-F6B2-64721459C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49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97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58CD3-B85A-0C5E-F556-728B5665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3187242-640E-6CE0-A304-D7C149B385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D902C7-4AE4-69A1-5AE8-64C67C168579}"/>
              </a:ext>
            </a:extLst>
          </p:cNvPr>
          <p:cNvSpPr txBox="1"/>
          <p:nvPr/>
        </p:nvSpPr>
        <p:spPr>
          <a:xfrm>
            <a:off x="891398" y="2409490"/>
            <a:ext cx="736120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[o-] coffee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5" name="03-3 He drank two cups of coffee.">
            <a:hlinkClick r:id="" action="ppaction://media"/>
            <a:extLst>
              <a:ext uri="{FF2B5EF4-FFF2-40B4-BE49-F238E27FC236}">
                <a16:creationId xmlns:a16="http://schemas.microsoft.com/office/drawing/2014/main" id="{7347DF7D-DC66-C7C6-91CD-CF497D035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49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01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44D2-5B26-1239-445E-F2CF31AC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FF97EA-05FB-FD0E-E00B-807C306338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918F9F-615B-0B11-19C5-6DEC87B5D289}"/>
              </a:ext>
            </a:extLst>
          </p:cNvPr>
          <p:cNvSpPr txBox="1"/>
          <p:nvPr/>
        </p:nvSpPr>
        <p:spPr>
          <a:xfrm>
            <a:off x="794035" y="2321004"/>
            <a:ext cx="7555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カップ２杯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のコーヒーを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03-3 He drank two cups of coffee.">
            <a:hlinkClick r:id="" action="ppaction://media"/>
            <a:extLst>
              <a:ext uri="{FF2B5EF4-FFF2-40B4-BE49-F238E27FC236}">
                <a16:creationId xmlns:a16="http://schemas.microsoft.com/office/drawing/2014/main" id="{20D0F68F-B43A-F7D7-C0E8-817FF8DFB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49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29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CD51-E209-C39C-A32F-BD0365D56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CE106A5-820D-FCF9-8E3C-9AC02C04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117" b="18943"/>
          <a:stretch>
            <a:fillRect/>
          </a:stretch>
        </p:blipFill>
        <p:spPr>
          <a:xfrm>
            <a:off x="245278" y="1022216"/>
            <a:ext cx="8586000" cy="6243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06FD63-A61D-F93D-F137-4BADE033E63F}"/>
              </a:ext>
            </a:extLst>
          </p:cNvPr>
          <p:cNvSpPr/>
          <p:nvPr/>
        </p:nvSpPr>
        <p:spPr>
          <a:xfrm>
            <a:off x="0" y="3089488"/>
            <a:ext cx="9144000" cy="37685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0E6046-432C-BE03-185B-C5F0AEAD2582}"/>
              </a:ext>
            </a:extLst>
          </p:cNvPr>
          <p:cNvSpPr txBox="1"/>
          <p:nvPr/>
        </p:nvSpPr>
        <p:spPr>
          <a:xfrm>
            <a:off x="537493" y="3338138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bought a new bag.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bought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new bag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lang="ja-JP" altLang="en-US" sz="24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the bag.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bag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the bag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4199773-24A1-8296-00C9-43DDCF8C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41BC28-A970-145D-A64B-FB45A65BBA30}"/>
              </a:ext>
            </a:extLst>
          </p:cNvPr>
          <p:cNvSpPr txBox="1"/>
          <p:nvPr/>
        </p:nvSpPr>
        <p:spPr>
          <a:xfrm>
            <a:off x="1032444" y="1684681"/>
            <a:ext cx="5673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私は新しいかばんを買いました。これがそのかばんです。</a:t>
            </a:r>
          </a:p>
        </p:txBody>
      </p:sp>
    </p:spTree>
    <p:extLst>
      <p:ext uri="{BB962C8B-B14F-4D97-AF65-F5344CB8AC3E}">
        <p14:creationId xmlns:p14="http://schemas.microsoft.com/office/powerpoint/2010/main" val="251476808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A3DC2-EE3C-0A31-4C85-65205A86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C78C83B-C468-AC24-79DB-878B27B4F4B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021108-7AC3-5189-E003-CA7E509008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758849-3BA5-6827-4DFA-C1A252BCF78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06EA5B-F902-AADF-9BA1-DF640747BAB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7F53AD9-2064-9536-D847-AEF095F88ECF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7380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98C5-1D6B-1E26-117E-347965AA1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C85DDA-AF07-E214-363E-209BC9B96C8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C88EAF-9796-6E37-EF66-CCDC06B6D5D3}"/>
              </a:ext>
            </a:extLst>
          </p:cNvPr>
          <p:cNvSpPr txBox="1"/>
          <p:nvPr/>
        </p:nvSpPr>
        <p:spPr>
          <a:xfrm>
            <a:off x="1244119" y="4128490"/>
            <a:ext cx="66557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new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77D604-1CAE-90A7-7519-79B94CAD02BC}"/>
              </a:ext>
            </a:extLst>
          </p:cNvPr>
          <p:cNvSpPr txBox="1"/>
          <p:nvPr/>
        </p:nvSpPr>
        <p:spPr>
          <a:xfrm>
            <a:off x="977566" y="114013"/>
            <a:ext cx="7188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新しいかばんを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そのかばん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I bought a new bag. This is the bag.">
            <a:hlinkClick r:id="" action="ppaction://media"/>
            <a:extLst>
              <a:ext uri="{FF2B5EF4-FFF2-40B4-BE49-F238E27FC236}">
                <a16:creationId xmlns:a16="http://schemas.microsoft.com/office/drawing/2014/main" id="{D5304A87-6803-E2C5-C09E-42D500725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1588" y="202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0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AFD1-D715-5826-EDD2-DB6EC054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5AEF95-122E-39E2-57F2-A0CE80FD41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8FBBC-7900-1CB6-33FD-24893A64860B}"/>
              </a:ext>
            </a:extLst>
          </p:cNvPr>
          <p:cNvSpPr txBox="1"/>
          <p:nvPr/>
        </p:nvSpPr>
        <p:spPr>
          <a:xfrm>
            <a:off x="1149184" y="2409490"/>
            <a:ext cx="68456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new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1 I bought a new bag. This is the bag.">
            <a:hlinkClick r:id="" action="ppaction://media"/>
            <a:extLst>
              <a:ext uri="{FF2B5EF4-FFF2-40B4-BE49-F238E27FC236}">
                <a16:creationId xmlns:a16="http://schemas.microsoft.com/office/drawing/2014/main" id="{F84C00F9-036E-3335-9E0B-8EC8AAF8D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1588" y="202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97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DA14C-3746-F08B-DECD-384285D5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2C4D213-77F0-7B12-5BB5-2B98421E24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03950-EC91-8A7F-FD5B-72E4C34A4E16}"/>
              </a:ext>
            </a:extLst>
          </p:cNvPr>
          <p:cNvSpPr txBox="1"/>
          <p:nvPr/>
        </p:nvSpPr>
        <p:spPr>
          <a:xfrm>
            <a:off x="977572" y="1767006"/>
            <a:ext cx="7188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新しいかばんを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そのかばん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I bought a new bag. This is the bag.">
            <a:hlinkClick r:id="" action="ppaction://media"/>
            <a:extLst>
              <a:ext uri="{FF2B5EF4-FFF2-40B4-BE49-F238E27FC236}">
                <a16:creationId xmlns:a16="http://schemas.microsoft.com/office/drawing/2014/main" id="{1FC5A41B-A0A1-F0D8-C453-E6EE77410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1588" y="202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91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4F6E-4EBE-366D-2148-5B7A999D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7BC83A-8774-3271-AFF3-4A79D178231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8B4BAF-FDF1-9E5D-023B-F588DE300C86}"/>
              </a:ext>
            </a:extLst>
          </p:cNvPr>
          <p:cNvSpPr txBox="1"/>
          <p:nvPr/>
        </p:nvSpPr>
        <p:spPr>
          <a:xfrm>
            <a:off x="871032" y="4128490"/>
            <a:ext cx="74019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many people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4EC5EF-3635-7B57-9B89-CC8152A7E4AE}"/>
              </a:ext>
            </a:extLst>
          </p:cNvPr>
          <p:cNvSpPr txBox="1"/>
          <p:nvPr/>
        </p:nvSpPr>
        <p:spPr>
          <a:xfrm>
            <a:off x="761103" y="690490"/>
            <a:ext cx="762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たくさんの人々が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図書館の中に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There are many people in the library.">
            <a:hlinkClick r:id="" action="ppaction://media"/>
            <a:extLst>
              <a:ext uri="{FF2B5EF4-FFF2-40B4-BE49-F238E27FC236}">
                <a16:creationId xmlns:a16="http://schemas.microsoft.com/office/drawing/2014/main" id="{4872544D-4D4B-8EC5-0778-21F0ECFF9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34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86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8E6CD-4644-BB86-AFA9-E81A999A8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63483F-3129-D54C-082C-00B6F22934A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140517-017D-4A4C-B115-2CFCC739EFE1}"/>
              </a:ext>
            </a:extLst>
          </p:cNvPr>
          <p:cNvSpPr txBox="1"/>
          <p:nvPr/>
        </p:nvSpPr>
        <p:spPr>
          <a:xfrm>
            <a:off x="1369710" y="4128490"/>
            <a:ext cx="640456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red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020131-72ED-24CE-3082-66D21364FC00}"/>
              </a:ext>
            </a:extLst>
          </p:cNvPr>
          <p:cNvSpPr txBox="1"/>
          <p:nvPr/>
        </p:nvSpPr>
        <p:spPr>
          <a:xfrm>
            <a:off x="365064" y="690490"/>
            <a:ext cx="84138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赤いペンを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そのペン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I bought a red pen. This is the pen.">
            <a:hlinkClick r:id="" action="ppaction://media"/>
            <a:extLst>
              <a:ext uri="{FF2B5EF4-FFF2-40B4-BE49-F238E27FC236}">
                <a16:creationId xmlns:a16="http://schemas.microsoft.com/office/drawing/2014/main" id="{0F83DF90-8E87-2A81-0BD3-A1E98DA20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2589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291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29969-6611-8836-1B27-21DE6F62F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F3E1D8-87FF-8F97-FA59-2A68385614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1CF78F-233D-AE22-96DF-1C91DD846400}"/>
              </a:ext>
            </a:extLst>
          </p:cNvPr>
          <p:cNvSpPr txBox="1"/>
          <p:nvPr/>
        </p:nvSpPr>
        <p:spPr>
          <a:xfrm>
            <a:off x="1279218" y="2409490"/>
            <a:ext cx="658556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red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2 I bought a red pen. This is the pen.">
            <a:hlinkClick r:id="" action="ppaction://media"/>
            <a:extLst>
              <a:ext uri="{FF2B5EF4-FFF2-40B4-BE49-F238E27FC236}">
                <a16:creationId xmlns:a16="http://schemas.microsoft.com/office/drawing/2014/main" id="{110531CE-06AF-BCFE-9890-D006AA968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2589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55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0B2F-1BA8-90E1-00B5-79F1A480D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99D4AF-22A3-A08C-8540-6DFD3BFAEC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A5DF32-6189-7801-DAD0-143FE2B24232}"/>
              </a:ext>
            </a:extLst>
          </p:cNvPr>
          <p:cNvSpPr txBox="1"/>
          <p:nvPr/>
        </p:nvSpPr>
        <p:spPr>
          <a:xfrm>
            <a:off x="365070" y="2321004"/>
            <a:ext cx="84138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赤いペンを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そのペン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2 I bought a red pen. This is the pen.">
            <a:hlinkClick r:id="" action="ppaction://media"/>
            <a:extLst>
              <a:ext uri="{FF2B5EF4-FFF2-40B4-BE49-F238E27FC236}">
                <a16:creationId xmlns:a16="http://schemas.microsoft.com/office/drawing/2014/main" id="{BDA93F09-EFC1-8AA2-EB67-576C972BB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2589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48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82E5A-FCCB-1EF7-DE78-12D9320F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968024-1736-685C-5E94-026BAD73D85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7BC49D-4BC7-309D-9E13-46B1886E4CD2}"/>
              </a:ext>
            </a:extLst>
          </p:cNvPr>
          <p:cNvSpPr txBox="1"/>
          <p:nvPr/>
        </p:nvSpPr>
        <p:spPr>
          <a:xfrm>
            <a:off x="681220" y="4128490"/>
            <a:ext cx="778154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old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55F84B-0A5E-38D6-BD77-ABDE55F7BB4E}"/>
              </a:ext>
            </a:extLst>
          </p:cNvPr>
          <p:cNvSpPr txBox="1"/>
          <p:nvPr/>
        </p:nvSpPr>
        <p:spPr>
          <a:xfrm>
            <a:off x="977566" y="114013"/>
            <a:ext cx="7188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古いカメラを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そのカメラ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I bought an old camera. This is the camera.">
            <a:hlinkClick r:id="" action="ppaction://media"/>
            <a:extLst>
              <a:ext uri="{FF2B5EF4-FFF2-40B4-BE49-F238E27FC236}">
                <a16:creationId xmlns:a16="http://schemas.microsoft.com/office/drawing/2014/main" id="{4CBE6E5F-14E0-E4C0-3310-4C961E4AD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844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96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D369-1D4F-1F2A-996D-D2E802CFF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167E92-7818-3382-18E6-4C070F554C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F8266B-D043-22E2-9842-F1E6DE21D630}"/>
              </a:ext>
            </a:extLst>
          </p:cNvPr>
          <p:cNvSpPr txBox="1"/>
          <p:nvPr/>
        </p:nvSpPr>
        <p:spPr>
          <a:xfrm>
            <a:off x="375575" y="2409490"/>
            <a:ext cx="83928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old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3 I bought an old camera. This is the camera.">
            <a:hlinkClick r:id="" action="ppaction://media"/>
            <a:extLst>
              <a:ext uri="{FF2B5EF4-FFF2-40B4-BE49-F238E27FC236}">
                <a16:creationId xmlns:a16="http://schemas.microsoft.com/office/drawing/2014/main" id="{AB439144-EE44-09CC-9316-5E01784C9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844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69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A7CE-3683-226B-930D-3A712FA4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B49C2A-2135-44BA-C2A3-49F5847AE8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1F9722-A8F1-2AFD-DBAD-5238F37E36F8}"/>
              </a:ext>
            </a:extLst>
          </p:cNvPr>
          <p:cNvSpPr txBox="1"/>
          <p:nvPr/>
        </p:nvSpPr>
        <p:spPr>
          <a:xfrm>
            <a:off x="977572" y="1767006"/>
            <a:ext cx="7188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古いカメラを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そのカメラ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I bought an old camera. This is the camera.">
            <a:hlinkClick r:id="" action="ppaction://media"/>
            <a:extLst>
              <a:ext uri="{FF2B5EF4-FFF2-40B4-BE49-F238E27FC236}">
                <a16:creationId xmlns:a16="http://schemas.microsoft.com/office/drawing/2014/main" id="{A46B2CBD-362E-D66B-A73D-53A00BF0B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844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453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F0F1-2040-657E-22F5-5428E983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3C6BB98-8066-0960-5C98-6389A760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057" b="3500"/>
          <a:stretch>
            <a:fillRect/>
          </a:stretch>
        </p:blipFill>
        <p:spPr>
          <a:xfrm>
            <a:off x="245278" y="958716"/>
            <a:ext cx="8586000" cy="74502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F78D50-E007-50E7-B6C8-6318FB11119F}"/>
              </a:ext>
            </a:extLst>
          </p:cNvPr>
          <p:cNvSpPr/>
          <p:nvPr/>
        </p:nvSpPr>
        <p:spPr>
          <a:xfrm>
            <a:off x="0" y="2604246"/>
            <a:ext cx="9144000" cy="425375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A6FCDA-1E54-5A48-4036-9FAC32A573B9}"/>
              </a:ext>
            </a:extLst>
          </p:cNvPr>
          <p:cNvSpPr txBox="1"/>
          <p:nvPr/>
        </p:nvSpPr>
        <p:spPr>
          <a:xfrm>
            <a:off x="537493" y="2852897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guitar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night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「夜に」という意味をもち、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は「～してはいけない」という意味をもち、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否定の命令表現になります。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CEA9B2A-5666-CF7D-3EE7-34166FEE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5F555F-7CDA-79C3-B340-0AA7DBD3B7BD}"/>
              </a:ext>
            </a:extLst>
          </p:cNvPr>
          <p:cNvSpPr txBox="1"/>
          <p:nvPr/>
        </p:nvSpPr>
        <p:spPr>
          <a:xfrm>
            <a:off x="1032444" y="1684681"/>
            <a:ext cx="35395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夜にギターをひいてはいけません。</a:t>
            </a:r>
          </a:p>
        </p:txBody>
      </p:sp>
    </p:spTree>
    <p:extLst>
      <p:ext uri="{BB962C8B-B14F-4D97-AF65-F5344CB8AC3E}">
        <p14:creationId xmlns:p14="http://schemas.microsoft.com/office/powerpoint/2010/main" val="45718911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FD834-0199-BF54-C041-D32927A0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D4EE72-14F7-3C24-A37C-1E0E8A9E17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CBB7FA-C460-4E89-3153-C2442B3532C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DE0E09-49FA-CF54-DEE5-95E8050AE58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0B49D9-5367-05EA-FC23-50E4879808F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4304F47-8A26-7C7B-F9C9-B798D4E529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42416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23512-8BAF-C1F7-88AB-D5AAC5F1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5A0B0C-7EF2-8974-9366-4DE5E677BDC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7024CD-22DF-B91F-8F06-CBC031BABD03}"/>
              </a:ext>
            </a:extLst>
          </p:cNvPr>
          <p:cNvSpPr txBox="1"/>
          <p:nvPr/>
        </p:nvSpPr>
        <p:spPr>
          <a:xfrm>
            <a:off x="1199309" y="4128490"/>
            <a:ext cx="67453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play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night.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1FF818-ED0A-F042-AC79-CEEC4C7B2F82}"/>
              </a:ext>
            </a:extLst>
          </p:cNvPr>
          <p:cNvSpPr txBox="1"/>
          <p:nvPr/>
        </p:nvSpPr>
        <p:spPr>
          <a:xfrm>
            <a:off x="1714500" y="69049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ひいてはいけません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Don’t play the guitar at night.">
            <a:hlinkClick r:id="" action="ppaction://media"/>
            <a:extLst>
              <a:ext uri="{FF2B5EF4-FFF2-40B4-BE49-F238E27FC236}">
                <a16:creationId xmlns:a16="http://schemas.microsoft.com/office/drawing/2014/main" id="{273768AB-0562-110E-BE77-5D7D3CF97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988" y="2614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74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BF92-AC2F-3BD4-3C47-4C031B36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FB0652-1979-2C14-3BA9-A3D9AE60C2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3E22AA-F0BA-9DF2-01A3-C6093F3EDA02}"/>
              </a:ext>
            </a:extLst>
          </p:cNvPr>
          <p:cNvSpPr txBox="1"/>
          <p:nvPr/>
        </p:nvSpPr>
        <p:spPr>
          <a:xfrm>
            <a:off x="551245" y="2409490"/>
            <a:ext cx="80415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[p---]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night.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1 Don’t play the guitar at night.">
            <a:hlinkClick r:id="" action="ppaction://media"/>
            <a:extLst>
              <a:ext uri="{FF2B5EF4-FFF2-40B4-BE49-F238E27FC236}">
                <a16:creationId xmlns:a16="http://schemas.microsoft.com/office/drawing/2014/main" id="{17C4EFEA-1348-3B2A-B241-EBCEBBB63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988" y="2614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594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85FD-6013-411E-4088-68C23663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7C214D-3F2D-B0DE-8771-4D3EF04214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F40CFA-5984-57EF-5A8A-B5E444A5BFAA}"/>
              </a:ext>
            </a:extLst>
          </p:cNvPr>
          <p:cNvSpPr txBox="1"/>
          <p:nvPr/>
        </p:nvSpPr>
        <p:spPr>
          <a:xfrm>
            <a:off x="543093" y="2409490"/>
            <a:ext cx="80578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many people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1 There are many people in the library.">
            <a:hlinkClick r:id="" action="ppaction://media"/>
            <a:extLst>
              <a:ext uri="{FF2B5EF4-FFF2-40B4-BE49-F238E27FC236}">
                <a16:creationId xmlns:a16="http://schemas.microsoft.com/office/drawing/2014/main" id="{509260AC-BE5E-E1DD-8895-064108E92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34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4CD70-6F4C-F46C-1BB0-F6AF664CB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37C2A5-7133-2202-34E6-C1A82ED0D3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522031-509A-8317-9A2A-0B389548B385}"/>
              </a:ext>
            </a:extLst>
          </p:cNvPr>
          <p:cNvSpPr txBox="1"/>
          <p:nvPr/>
        </p:nvSpPr>
        <p:spPr>
          <a:xfrm>
            <a:off x="1714500" y="2321004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ひいてはいけません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Don’t play the guitar at night.">
            <a:hlinkClick r:id="" action="ppaction://media"/>
            <a:extLst>
              <a:ext uri="{FF2B5EF4-FFF2-40B4-BE49-F238E27FC236}">
                <a16:creationId xmlns:a16="http://schemas.microsoft.com/office/drawing/2014/main" id="{837F6508-8F0D-73ED-6DD1-7D6571291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988" y="2614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3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4355-1B19-E71C-7715-23A4A108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DAD514-3A66-54A4-30AC-97D39F839B3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B504F0-3235-C5D7-54D6-BB6B03B66163}"/>
              </a:ext>
            </a:extLst>
          </p:cNvPr>
          <p:cNvSpPr txBox="1"/>
          <p:nvPr/>
        </p:nvSpPr>
        <p:spPr>
          <a:xfrm>
            <a:off x="1199309" y="4128490"/>
            <a:ext cx="67453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play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violin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735703-2DBC-B071-5D28-A858060FE066}"/>
              </a:ext>
            </a:extLst>
          </p:cNvPr>
          <p:cNvSpPr txBox="1"/>
          <p:nvPr/>
        </p:nvSpPr>
        <p:spPr>
          <a:xfrm>
            <a:off x="1714500" y="96013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ひいてはいけません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ヴァイオリンを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この部屋の中で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Don’t play the violin in this room.">
            <a:hlinkClick r:id="" action="ppaction://media"/>
            <a:extLst>
              <a:ext uri="{FF2B5EF4-FFF2-40B4-BE49-F238E27FC236}">
                <a16:creationId xmlns:a16="http://schemas.microsoft.com/office/drawing/2014/main" id="{FD5DF4C0-6CF7-E1E7-1006-B2A8D97E6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99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091A-5A0D-BC47-6A02-53351AD47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CF0633-E5A2-0B6A-6FEC-62AB1273129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20A2F0-FF71-F47B-27EA-0D72DDC6ACD1}"/>
              </a:ext>
            </a:extLst>
          </p:cNvPr>
          <p:cNvSpPr txBox="1"/>
          <p:nvPr/>
        </p:nvSpPr>
        <p:spPr>
          <a:xfrm>
            <a:off x="551245" y="2409490"/>
            <a:ext cx="80415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[p---]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violin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2 Don’t play the violin in this room.">
            <a:hlinkClick r:id="" action="ppaction://media"/>
            <a:extLst>
              <a:ext uri="{FF2B5EF4-FFF2-40B4-BE49-F238E27FC236}">
                <a16:creationId xmlns:a16="http://schemas.microsoft.com/office/drawing/2014/main" id="{9867456B-6A4F-D9C8-D5E2-7210F2C34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629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C06E5-D67C-B675-08F6-DB266651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6BC89F-EC16-9EED-62CF-C39E26D1A0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E5BFBE-D3AE-DBB5-0603-92B856E9F567}"/>
              </a:ext>
            </a:extLst>
          </p:cNvPr>
          <p:cNvSpPr txBox="1"/>
          <p:nvPr/>
        </p:nvSpPr>
        <p:spPr>
          <a:xfrm>
            <a:off x="1714500" y="1767006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ひいてはいけません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ヴァイオリンを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この部屋の中で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5-2 Don’t play the violin in this room.">
            <a:hlinkClick r:id="" action="ppaction://media"/>
            <a:extLst>
              <a:ext uri="{FF2B5EF4-FFF2-40B4-BE49-F238E27FC236}">
                <a16:creationId xmlns:a16="http://schemas.microsoft.com/office/drawing/2014/main" id="{EC361E87-8ECF-C5C3-DB2F-91EA2FA45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61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7D366-3209-A722-50CD-43779DC86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A95DF3-424C-325E-AE3E-DD35BDCBB8A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E26BC-2847-0907-6D38-70086CB60C84}"/>
              </a:ext>
            </a:extLst>
          </p:cNvPr>
          <p:cNvSpPr txBox="1"/>
          <p:nvPr/>
        </p:nvSpPr>
        <p:spPr>
          <a:xfrm>
            <a:off x="143839" y="4128490"/>
            <a:ext cx="88563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playing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into this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118977-6054-6781-FA2C-760FCE09A035}"/>
              </a:ext>
            </a:extLst>
          </p:cNvPr>
          <p:cNvSpPr txBox="1"/>
          <p:nvPr/>
        </p:nvSpPr>
        <p:spPr>
          <a:xfrm>
            <a:off x="673361" y="105013"/>
            <a:ext cx="77972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マリは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ひいていました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入って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来た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この部屋に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Mari was playing the piano when I came into this room.">
            <a:hlinkClick r:id="" action="ppaction://media"/>
            <a:extLst>
              <a:ext uri="{FF2B5EF4-FFF2-40B4-BE49-F238E27FC236}">
                <a16:creationId xmlns:a16="http://schemas.microsoft.com/office/drawing/2014/main" id="{68D8E9CE-3E35-C5B5-D5A4-F2424D35D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92125" y="1700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869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EDC7-61D3-6996-EDE7-00C82A13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7C2C1A-AA16-14ED-DEF1-B42B2599BE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AC1806-4EB3-6B2F-1F9E-88E068E2F241}"/>
              </a:ext>
            </a:extLst>
          </p:cNvPr>
          <p:cNvSpPr txBox="1"/>
          <p:nvPr/>
        </p:nvSpPr>
        <p:spPr>
          <a:xfrm>
            <a:off x="1585365" y="1393827"/>
            <a:ext cx="597327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into this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3 Mari was playing the piano when I came into this room.">
            <a:hlinkClick r:id="" action="ppaction://media"/>
            <a:extLst>
              <a:ext uri="{FF2B5EF4-FFF2-40B4-BE49-F238E27FC236}">
                <a16:creationId xmlns:a16="http://schemas.microsoft.com/office/drawing/2014/main" id="{2187D97F-033B-8593-0FCD-E7BFAB359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92125" y="1700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68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5919-6C29-D249-1E32-0134114A4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122B45-4C75-22B8-216D-B03EEA080A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A7DCB4-7ADF-71FC-7EBD-2931A9D4EBA1}"/>
              </a:ext>
            </a:extLst>
          </p:cNvPr>
          <p:cNvSpPr txBox="1"/>
          <p:nvPr/>
        </p:nvSpPr>
        <p:spPr>
          <a:xfrm>
            <a:off x="1304868" y="1213008"/>
            <a:ext cx="65342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マリは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ひいていました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入って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この部屋に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Mari was playing the piano when I came into this room.">
            <a:hlinkClick r:id="" action="ppaction://media"/>
            <a:extLst>
              <a:ext uri="{FF2B5EF4-FFF2-40B4-BE49-F238E27FC236}">
                <a16:creationId xmlns:a16="http://schemas.microsoft.com/office/drawing/2014/main" id="{9072DFE4-9DCC-A389-FBA0-D7515F4E7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92125" y="1700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12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DF47-6B77-D7F0-96A1-33012F17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1EA535-71D2-7932-80D5-5757AEB01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79C19A-CE0E-7397-4A80-CAB3CC5114D5}"/>
              </a:ext>
            </a:extLst>
          </p:cNvPr>
          <p:cNvSpPr txBox="1"/>
          <p:nvPr/>
        </p:nvSpPr>
        <p:spPr>
          <a:xfrm>
            <a:off x="761103" y="2321004"/>
            <a:ext cx="762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たくさんの人々が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図書館の中に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1 There are many people in the library.">
            <a:hlinkClick r:id="" action="ppaction://media"/>
            <a:extLst>
              <a:ext uri="{FF2B5EF4-FFF2-40B4-BE49-F238E27FC236}">
                <a16:creationId xmlns:a16="http://schemas.microsoft.com/office/drawing/2014/main" id="{8FA2E355-DF45-DC7C-502F-929AD9715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34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2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4832-7546-0CF8-9C08-170D2CA0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004D91-87EB-721B-1FA1-9093515D22A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C362C8-9BED-779B-D6D9-05516C233E6B}"/>
              </a:ext>
            </a:extLst>
          </p:cNvPr>
          <p:cNvSpPr txBox="1"/>
          <p:nvPr/>
        </p:nvSpPr>
        <p:spPr>
          <a:xfrm>
            <a:off x="871032" y="4128490"/>
            <a:ext cx="74019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many people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town.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61B107-EBFC-8EAD-208E-83FC036E945F}"/>
              </a:ext>
            </a:extLst>
          </p:cNvPr>
          <p:cNvSpPr txBox="1"/>
          <p:nvPr/>
        </p:nvSpPr>
        <p:spPr>
          <a:xfrm>
            <a:off x="761103" y="690490"/>
            <a:ext cx="762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たくさんの人々が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この街の中に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There are many people in this town.">
            <a:hlinkClick r:id="" action="ppaction://media"/>
            <a:extLst>
              <a:ext uri="{FF2B5EF4-FFF2-40B4-BE49-F238E27FC236}">
                <a16:creationId xmlns:a16="http://schemas.microsoft.com/office/drawing/2014/main" id="{FDF8A892-D05D-B633-5655-70DE5DD45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9525" y="76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83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655D9-150E-7A98-C533-1E2472FA4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B13105-BA44-3D6E-1DD0-3B4D7A0AAA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B4C04A-DB2A-74B2-56A0-5EEBD2F807E7}"/>
              </a:ext>
            </a:extLst>
          </p:cNvPr>
          <p:cNvSpPr txBox="1"/>
          <p:nvPr/>
        </p:nvSpPr>
        <p:spPr>
          <a:xfrm>
            <a:off x="389880" y="2409490"/>
            <a:ext cx="83642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 people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this town.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2 There are many people in this town.">
            <a:hlinkClick r:id="" action="ppaction://media"/>
            <a:extLst>
              <a:ext uri="{FF2B5EF4-FFF2-40B4-BE49-F238E27FC236}">
                <a16:creationId xmlns:a16="http://schemas.microsoft.com/office/drawing/2014/main" id="{1BB5E863-0812-3B85-D38F-9E8515318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9525" y="76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3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492A1-72D8-CCA8-35AF-51FBEEAFA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EC741A-0E70-A649-E199-B5112ACB7F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EEA620-50F6-D600-3275-8599EAA29E4E}"/>
              </a:ext>
            </a:extLst>
          </p:cNvPr>
          <p:cNvSpPr txBox="1"/>
          <p:nvPr/>
        </p:nvSpPr>
        <p:spPr>
          <a:xfrm>
            <a:off x="761103" y="2321004"/>
            <a:ext cx="762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たくさんの人々が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この街の中に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2 There are many people in this town.">
            <a:hlinkClick r:id="" action="ppaction://media"/>
            <a:extLst>
              <a:ext uri="{FF2B5EF4-FFF2-40B4-BE49-F238E27FC236}">
                <a16:creationId xmlns:a16="http://schemas.microsoft.com/office/drawing/2014/main" id="{1C206EC1-5D1C-22F0-B771-4DFF85815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9525" y="76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126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16779</TotalTime>
  <Words>1177</Words>
  <Application>Microsoft Office PowerPoint</Application>
  <PresentationFormat>画面に合わせる (4:3)</PresentationFormat>
  <Paragraphs>201</Paragraphs>
  <Slides>56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4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2069</cp:revision>
  <cp:lastPrinted>2016-06-23T16:36:17Z</cp:lastPrinted>
  <dcterms:created xsi:type="dcterms:W3CDTF">2016-05-30T03:13:09Z</dcterms:created>
  <dcterms:modified xsi:type="dcterms:W3CDTF">2025-12-24T09:29:05Z</dcterms:modified>
</cp:coreProperties>
</file>