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672" r:id="rId2"/>
    <p:sldId id="3674" r:id="rId3"/>
    <p:sldId id="4215" r:id="rId4"/>
    <p:sldId id="4216" r:id="rId5"/>
    <p:sldId id="4217" r:id="rId6"/>
    <p:sldId id="4218" r:id="rId7"/>
    <p:sldId id="4219" r:id="rId8"/>
    <p:sldId id="4220" r:id="rId9"/>
    <p:sldId id="3661" r:id="rId10"/>
    <p:sldId id="3681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341BEA3-5BFF-6390-67B7-8A286F02B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600" y="49930"/>
            <a:ext cx="6490800" cy="6758140"/>
          </a:xfrm>
          <a:prstGeom prst="rect">
            <a:avLst/>
          </a:prstGeom>
        </p:spPr>
      </p:pic>
      <p:pic>
        <p:nvPicPr>
          <p:cNvPr id="9" name="AS_G2_18_09_reading_str">
            <a:hlinkClick r:id="" action="ppaction://media"/>
            <a:extLst>
              <a:ext uri="{FF2B5EF4-FFF2-40B4-BE49-F238E27FC236}">
                <a16:creationId xmlns:a16="http://schemas.microsoft.com/office/drawing/2014/main" id="{590DF0B5-D552-ACE0-35EE-D482113D8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2988" y="3328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AAE1280-C0DE-4B80-4A03-B074BFC4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143"/>
          <a:stretch>
            <a:fillRect/>
          </a:stretch>
        </p:blipFill>
        <p:spPr>
          <a:xfrm>
            <a:off x="284173" y="1022216"/>
            <a:ext cx="8575200" cy="70154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shocking picture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a poor country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「貧しい国からの」という意味をもち、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shocking picture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3" y="1767406"/>
            <a:ext cx="48060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トムはある貧しい国の衝撃的な写真を見ました。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A7896-DDDE-7F6D-535D-2BA317C3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D0D61A4-080B-88BA-B336-322F3915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47" b="80706"/>
          <a:stretch>
            <a:fillRect/>
          </a:stretch>
        </p:blipFill>
        <p:spPr>
          <a:xfrm>
            <a:off x="284173" y="1022216"/>
            <a:ext cx="8575200" cy="71848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C039CA9-7349-071E-0648-B14C8CC8A8C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D8B98D-FA07-FC89-B4F7-7B1EAB552D3B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children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lying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the streets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「通りに」という意味をもち、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lying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を修飾し、「どこで横たわっていたのか」を説明しています。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672B26A-6763-BD3F-198E-BC69839D5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A774FA-7988-5599-FDC0-30F472112892}"/>
              </a:ext>
            </a:extLst>
          </p:cNvPr>
          <p:cNvSpPr txBox="1"/>
          <p:nvPr/>
        </p:nvSpPr>
        <p:spPr>
          <a:xfrm>
            <a:off x="537494" y="1767406"/>
            <a:ext cx="5482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たくさんの子どもたちが、通りに横たわっていたのです。</a:t>
            </a:r>
          </a:p>
        </p:txBody>
      </p:sp>
    </p:spTree>
    <p:extLst>
      <p:ext uri="{BB962C8B-B14F-4D97-AF65-F5344CB8AC3E}">
        <p14:creationId xmlns:p14="http://schemas.microsoft.com/office/powerpoint/2010/main" val="1633874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CE23D-F888-6307-95D4-4D4963131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CB82AF3-7FC8-888B-284C-8E1C6C91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411" b="58229"/>
          <a:stretch>
            <a:fillRect/>
          </a:stretch>
        </p:blipFill>
        <p:spPr>
          <a:xfrm>
            <a:off x="284173" y="658149"/>
            <a:ext cx="8575200" cy="16393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85F8AD-FBAB-6932-CDEF-F9D1D29D7B4C}"/>
              </a:ext>
            </a:extLst>
          </p:cNvPr>
          <p:cNvSpPr/>
          <p:nvPr/>
        </p:nvSpPr>
        <p:spPr>
          <a:xfrm>
            <a:off x="0" y="3083303"/>
            <a:ext cx="9144000" cy="377469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CA272A-678F-7C7E-0D1D-19613D80FBDE}"/>
              </a:ext>
            </a:extLst>
          </p:cNvPr>
          <p:cNvSpPr txBox="1"/>
          <p:nvPr/>
        </p:nvSpPr>
        <p:spPr>
          <a:xfrm>
            <a:off x="537493" y="3083303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learned,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learned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Some of the children have diseases,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Some of the children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have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diseases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they’re dying.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dying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need medicine.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medicine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8EE4742-2B13-44D2-FE24-14A8A9641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61EEAF-22EC-9BAD-8643-AF3EE5A5AE74}"/>
              </a:ext>
            </a:extLst>
          </p:cNvPr>
          <p:cNvSpPr txBox="1"/>
          <p:nvPr/>
        </p:nvSpPr>
        <p:spPr>
          <a:xfrm>
            <a:off x="537494" y="2337980"/>
            <a:ext cx="81874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彼は「それらの子どもたちの中には病気の子もいて、死にかけている。彼らは薬を必要としている」と知りました。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22336100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5E9F1-635F-5120-127A-B9725BE9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FBC3E62-3A97-0CFA-EACD-B2828DCC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286" b="46393"/>
          <a:stretch>
            <a:fillRect/>
          </a:stretch>
        </p:blipFill>
        <p:spPr>
          <a:xfrm>
            <a:off x="284173" y="895251"/>
            <a:ext cx="8575200" cy="74294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3B4BB06-BFDC-0F01-6E66-E6DB0962C94D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F502FFC-63AD-C4BB-F240-108AE4B434E9}"/>
              </a:ext>
            </a:extLst>
          </p:cNvPr>
          <p:cNvSpPr txBox="1"/>
          <p:nvPr/>
        </p:nvSpPr>
        <p:spPr>
          <a:xfrm>
            <a:off x="537493" y="2604561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found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homepage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the Internet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「インターネットで」という意味をもち、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found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B607ED3-312F-A537-8861-8B6384B63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EF0247-333F-B8CF-1FEA-006765B7B558}"/>
              </a:ext>
            </a:extLst>
          </p:cNvPr>
          <p:cNvSpPr txBox="1"/>
          <p:nvPr/>
        </p:nvSpPr>
        <p:spPr>
          <a:xfrm>
            <a:off x="537494" y="1767406"/>
            <a:ext cx="56156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彼はインターネットで、あるホームページを見つけました。</a:t>
            </a:r>
          </a:p>
        </p:txBody>
      </p:sp>
    </p:spTree>
    <p:extLst>
      <p:ext uri="{BB962C8B-B14F-4D97-AF65-F5344CB8AC3E}">
        <p14:creationId xmlns:p14="http://schemas.microsoft.com/office/powerpoint/2010/main" val="11129659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029FA-C4EA-6B3B-E817-F0F9365BB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42FA70F-A7DC-0789-9C67-812FAFF1C1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528" b="34266"/>
          <a:stretch>
            <a:fillRect/>
          </a:stretch>
        </p:blipFill>
        <p:spPr>
          <a:xfrm>
            <a:off x="284173" y="821041"/>
            <a:ext cx="8575200" cy="82204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B00E98-54E9-16EB-69C3-A59728EF4DB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8EF464-0E54-99F6-B8D6-93F3988AEFFC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said,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この文の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は前の文の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homepage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Save poor children.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命令文では通常、主語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Save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poor children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654FFF9-1BF2-C090-2DEA-F34ED1B21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6084A0-2B76-9B52-D11D-367F5973C9FE}"/>
              </a:ext>
            </a:extLst>
          </p:cNvPr>
          <p:cNvSpPr txBox="1"/>
          <p:nvPr/>
        </p:nvSpPr>
        <p:spPr>
          <a:xfrm>
            <a:off x="537493" y="1767406"/>
            <a:ext cx="69682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それには書いてありました。「かわいそうな子どもたちを救ってください。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0067228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A221-9F93-892E-11BB-D5EB1D755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860DDC5-164E-D473-F051-7C9B5609EE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262" b="22958"/>
          <a:stretch>
            <a:fillRect/>
          </a:stretch>
        </p:blipFill>
        <p:spPr>
          <a:xfrm>
            <a:off x="284173" y="895407"/>
            <a:ext cx="8575200" cy="78400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327936B-0021-6925-7E43-0F84F0B428BE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F91E66-13B0-CC40-4F02-87F202316E01}"/>
              </a:ext>
            </a:extLst>
          </p:cNvPr>
          <p:cNvSpPr txBox="1"/>
          <p:nvPr/>
        </p:nvSpPr>
        <p:spPr>
          <a:xfrm>
            <a:off x="537493" y="260456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this campaign,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「このキャンペーンでは」という意味をもち、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collect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people collect plastic bottle caps.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collect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plastic bottle caps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DD1E779-7CEE-5DC5-9994-EA15356C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61DDEA-142A-1CFE-D177-0DCB04128DCC}"/>
              </a:ext>
            </a:extLst>
          </p:cNvPr>
          <p:cNvSpPr txBox="1"/>
          <p:nvPr/>
        </p:nvSpPr>
        <p:spPr>
          <a:xfrm>
            <a:off x="537494" y="1767406"/>
            <a:ext cx="5444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このキャンペーンでは、ペットボトルのふたを集めます。</a:t>
            </a:r>
          </a:p>
        </p:txBody>
      </p:sp>
    </p:spTree>
    <p:extLst>
      <p:ext uri="{BB962C8B-B14F-4D97-AF65-F5344CB8AC3E}">
        <p14:creationId xmlns:p14="http://schemas.microsoft.com/office/powerpoint/2010/main" val="13264962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65C3B-CF2D-28CD-E20C-E37BE9D6F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03F94D7-7FFF-C5B6-D68E-E14AC460C5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849" b="1339"/>
          <a:stretch>
            <a:fillRect/>
          </a:stretch>
        </p:blipFill>
        <p:spPr>
          <a:xfrm>
            <a:off x="284173" y="631254"/>
            <a:ext cx="8575200" cy="167983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33D036-BB7F-FE82-1F56-EFEAA7888520}"/>
              </a:ext>
            </a:extLst>
          </p:cNvPr>
          <p:cNvSpPr/>
          <p:nvPr/>
        </p:nvSpPr>
        <p:spPr>
          <a:xfrm>
            <a:off x="0" y="2764573"/>
            <a:ext cx="9144000" cy="409342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04375E-29B8-3EDF-A313-637FDCDF2874}"/>
              </a:ext>
            </a:extLst>
          </p:cNvPr>
          <p:cNvSpPr txBox="1"/>
          <p:nvPr/>
        </p:nvSpPr>
        <p:spPr>
          <a:xfrm>
            <a:off x="537493" y="2797280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⑤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With eight hundred caps,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800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個のキャップで」という意味をもち、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get / buy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kumimoji="1"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⑥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they can get money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get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money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⑦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buy medicine for a child.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medicine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接続詞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によって、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つの動詞（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get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buy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）が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同じ主語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にかかっています。　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a child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人の子どものために」という意味をもち、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3AB395A-034D-BC99-34EC-E51E18E6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CDA07E-F58B-2169-5E3C-9F9ED95B97DC}"/>
              </a:ext>
            </a:extLst>
          </p:cNvPr>
          <p:cNvSpPr txBox="1"/>
          <p:nvPr/>
        </p:nvSpPr>
        <p:spPr>
          <a:xfrm>
            <a:off x="371583" y="2322290"/>
            <a:ext cx="840083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800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個のふたで、彼らはお金を手にして、子ども１人分の薬を買うことができるのです」</a:t>
            </a:r>
          </a:p>
        </p:txBody>
      </p:sp>
    </p:spTree>
    <p:extLst>
      <p:ext uri="{BB962C8B-B14F-4D97-AF65-F5344CB8AC3E}">
        <p14:creationId xmlns:p14="http://schemas.microsoft.com/office/powerpoint/2010/main" val="11423114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16779</TotalTime>
  <Words>704</Words>
  <Application>Microsoft Office PowerPoint</Application>
  <PresentationFormat>画面に合わせる (4:3)</PresentationFormat>
  <Paragraphs>65</Paragraphs>
  <Slides>10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2069</cp:revision>
  <cp:lastPrinted>2016-06-23T16:36:17Z</cp:lastPrinted>
  <dcterms:created xsi:type="dcterms:W3CDTF">2016-05-30T03:13:09Z</dcterms:created>
  <dcterms:modified xsi:type="dcterms:W3CDTF">2025-12-24T09:33:32Z</dcterms:modified>
</cp:coreProperties>
</file>