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524" r:id="rId12"/>
    <p:sldId id="4210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590" r:id="rId33"/>
    <p:sldId id="3655" r:id="rId34"/>
    <p:sldId id="359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02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83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2025/12/24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17.mp3"/><Relationship Id="rId9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名詞・冠詞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名詞・冠詞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195187" y="1837222"/>
              <a:ext cx="873992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「トムは新聞で、あるキャンペーンを見つけました」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18_05_reading_s1_1">
            <a:hlinkClick r:id="" action="ppaction://media"/>
            <a:extLst>
              <a:ext uri="{FF2B5EF4-FFF2-40B4-BE49-F238E27FC236}">
                <a16:creationId xmlns:a16="http://schemas.microsoft.com/office/drawing/2014/main" id="{28381A7B-35C2-094E-2A14-5BD621A02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07738" y="4198938"/>
            <a:ext cx="406400" cy="406400"/>
          </a:xfrm>
          <a:prstGeom prst="rect">
            <a:avLst/>
          </a:prstGeom>
        </p:spPr>
      </p:pic>
      <p:pic>
        <p:nvPicPr>
          <p:cNvPr id="8" name="AS_G2_18_06_reading_s1_2">
            <a:hlinkClick r:id="" action="ppaction://media"/>
            <a:extLst>
              <a:ext uri="{FF2B5EF4-FFF2-40B4-BE49-F238E27FC236}">
                <a16:creationId xmlns:a16="http://schemas.microsoft.com/office/drawing/2014/main" id="{227C4A59-1663-9007-DA92-7547E1DADF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939743" y="418873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9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乗算記号 7">
            <a:extLst>
              <a:ext uri="{FF2B5EF4-FFF2-40B4-BE49-F238E27FC236}">
                <a16:creationId xmlns:a16="http://schemas.microsoft.com/office/drawing/2014/main" id="{43AB9488-CD1C-1FE1-3049-97C420D8BCF2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79498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34ABCC-D012-8915-B3F2-A51C2284FF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44287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427547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7155210B-9E26-54B7-2876-66D1F855F837}"/>
              </a:ext>
            </a:extLst>
          </p:cNvPr>
          <p:cNvCxnSpPr/>
          <p:nvPr/>
        </p:nvCxnSpPr>
        <p:spPr>
          <a:xfrm flipH="1">
            <a:off x="3777640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9DFAE4F7-C9E1-90FE-04E5-A6E3B83447F4}"/>
              </a:ext>
            </a:extLst>
          </p:cNvPr>
          <p:cNvCxnSpPr/>
          <p:nvPr/>
        </p:nvCxnSpPr>
        <p:spPr>
          <a:xfrm flipH="1">
            <a:off x="6546478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5F4F68A-7377-E38E-599D-D8E7FDD4CFEE}"/>
              </a:ext>
            </a:extLst>
          </p:cNvPr>
          <p:cNvCxnSpPr/>
          <p:nvPr/>
        </p:nvCxnSpPr>
        <p:spPr>
          <a:xfrm flipH="1">
            <a:off x="8768384" y="13620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56DB38B7-3D73-05F6-11C2-44DEC7B5EB4E}"/>
              </a:ext>
            </a:extLst>
          </p:cNvPr>
          <p:cNvCxnSpPr/>
          <p:nvPr/>
        </p:nvCxnSpPr>
        <p:spPr>
          <a:xfrm flipH="1">
            <a:off x="1649738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0B28FEC6-1D61-F2D6-44E3-89F819F5E869}"/>
              </a:ext>
            </a:extLst>
          </p:cNvPr>
          <p:cNvCxnSpPr/>
          <p:nvPr/>
        </p:nvCxnSpPr>
        <p:spPr>
          <a:xfrm flipH="1">
            <a:off x="3478538" y="19716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060B3265-6BF4-72AF-1F95-11B1C340DBD5}"/>
              </a:ext>
            </a:extLst>
          </p:cNvPr>
          <p:cNvCxnSpPr/>
          <p:nvPr/>
        </p:nvCxnSpPr>
        <p:spPr>
          <a:xfrm flipH="1">
            <a:off x="5174817" y="19716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9E01CB6-4ED7-B6C5-F715-A1E610F4EF23}"/>
              </a:ext>
            </a:extLst>
          </p:cNvPr>
          <p:cNvCxnSpPr/>
          <p:nvPr/>
        </p:nvCxnSpPr>
        <p:spPr>
          <a:xfrm flipH="1">
            <a:off x="8174391" y="197167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B9772016-915E-F612-0F3C-9CAF4C70830B}"/>
              </a:ext>
            </a:extLst>
          </p:cNvPr>
          <p:cNvCxnSpPr/>
          <p:nvPr/>
        </p:nvCxnSpPr>
        <p:spPr>
          <a:xfrm flipH="1">
            <a:off x="1361286" y="2578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490D8179-BBF0-C17F-F3C6-AE083D51D189}"/>
              </a:ext>
            </a:extLst>
          </p:cNvPr>
          <p:cNvCxnSpPr/>
          <p:nvPr/>
        </p:nvCxnSpPr>
        <p:spPr>
          <a:xfrm flipH="1">
            <a:off x="1902623" y="25785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6CE402AE-E4DE-AA42-7F28-32ED4327CEE4}"/>
              </a:ext>
            </a:extLst>
          </p:cNvPr>
          <p:cNvCxnSpPr/>
          <p:nvPr/>
        </p:nvCxnSpPr>
        <p:spPr>
          <a:xfrm flipH="1">
            <a:off x="3777639" y="25785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>
            <a:extLst>
              <a:ext uri="{FF2B5EF4-FFF2-40B4-BE49-F238E27FC236}">
                <a16:creationId xmlns:a16="http://schemas.microsoft.com/office/drawing/2014/main" id="{B9E82CBB-F9F9-0BD7-6062-0C20F56B3AE4}"/>
              </a:ext>
            </a:extLst>
          </p:cNvPr>
          <p:cNvCxnSpPr/>
          <p:nvPr/>
        </p:nvCxnSpPr>
        <p:spPr>
          <a:xfrm flipH="1">
            <a:off x="6973766" y="257853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>
            <a:extLst>
              <a:ext uri="{FF2B5EF4-FFF2-40B4-BE49-F238E27FC236}">
                <a16:creationId xmlns:a16="http://schemas.microsoft.com/office/drawing/2014/main" id="{114663DF-2312-5250-F320-F0BF46854B4D}"/>
              </a:ext>
            </a:extLst>
          </p:cNvPr>
          <p:cNvCxnSpPr/>
          <p:nvPr/>
        </p:nvCxnSpPr>
        <p:spPr>
          <a:xfrm flipH="1">
            <a:off x="1509190" y="31965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4C8C0DE-9A29-CBD7-EE79-FE3A68BB29F8}"/>
              </a:ext>
            </a:extLst>
          </p:cNvPr>
          <p:cNvCxnSpPr/>
          <p:nvPr/>
        </p:nvCxnSpPr>
        <p:spPr>
          <a:xfrm flipH="1">
            <a:off x="3777638" y="319656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FBFCF4CC-50A2-B027-9DCA-4DF63188F8DA}"/>
              </a:ext>
            </a:extLst>
          </p:cNvPr>
          <p:cNvCxnSpPr/>
          <p:nvPr/>
        </p:nvCxnSpPr>
        <p:spPr>
          <a:xfrm flipH="1">
            <a:off x="4880045" y="31965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404EB724-2593-435B-0E15-C3F5CF1E9D0E}"/>
              </a:ext>
            </a:extLst>
          </p:cNvPr>
          <p:cNvCxnSpPr/>
          <p:nvPr/>
        </p:nvCxnSpPr>
        <p:spPr>
          <a:xfrm flipH="1">
            <a:off x="7667283" y="31965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5479889C-4950-0067-BA84-EA6D06ACF304}"/>
              </a:ext>
            </a:extLst>
          </p:cNvPr>
          <p:cNvCxnSpPr/>
          <p:nvPr/>
        </p:nvCxnSpPr>
        <p:spPr>
          <a:xfrm flipH="1">
            <a:off x="1517217" y="384196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C22DEE43-95BF-672B-F979-E5B52638447E}"/>
              </a:ext>
            </a:extLst>
          </p:cNvPr>
          <p:cNvCxnSpPr/>
          <p:nvPr/>
        </p:nvCxnSpPr>
        <p:spPr>
          <a:xfrm flipH="1">
            <a:off x="3544798" y="38419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AB2A9E6-B5FF-B466-0700-98AFE00F5761}"/>
              </a:ext>
            </a:extLst>
          </p:cNvPr>
          <p:cNvCxnSpPr/>
          <p:nvPr/>
        </p:nvCxnSpPr>
        <p:spPr>
          <a:xfrm flipH="1">
            <a:off x="6031624" y="384196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C28BAA81-CB7C-E17D-E806-5D260353C900}"/>
              </a:ext>
            </a:extLst>
          </p:cNvPr>
          <p:cNvCxnSpPr/>
          <p:nvPr/>
        </p:nvCxnSpPr>
        <p:spPr>
          <a:xfrm flipH="1">
            <a:off x="904148" y="44316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2DC1F17E-E59E-67D1-6180-9C44B00B502C}"/>
              </a:ext>
            </a:extLst>
          </p:cNvPr>
          <p:cNvCxnSpPr/>
          <p:nvPr/>
        </p:nvCxnSpPr>
        <p:spPr>
          <a:xfrm flipH="1">
            <a:off x="3417010" y="443162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0E3A65B7-E5CA-4C01-4D24-A1F1AFDF6F25}"/>
              </a:ext>
            </a:extLst>
          </p:cNvPr>
          <p:cNvCxnSpPr/>
          <p:nvPr/>
        </p:nvCxnSpPr>
        <p:spPr>
          <a:xfrm flipH="1">
            <a:off x="3958347" y="44316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F7DE487-A144-76E7-4218-B1B43FA8AE47}"/>
              </a:ext>
            </a:extLst>
          </p:cNvPr>
          <p:cNvCxnSpPr/>
          <p:nvPr/>
        </p:nvCxnSpPr>
        <p:spPr>
          <a:xfrm flipH="1">
            <a:off x="5735873" y="443162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8AD7FE48-1212-4AF1-6800-1CED89136A96}"/>
              </a:ext>
            </a:extLst>
          </p:cNvPr>
          <p:cNvCxnSpPr/>
          <p:nvPr/>
        </p:nvCxnSpPr>
        <p:spPr>
          <a:xfrm flipH="1">
            <a:off x="7447138" y="443162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AS_G2_18_07_reading_s2">
            <a:hlinkClick r:id="" action="ppaction://media"/>
            <a:extLst>
              <a:ext uri="{FF2B5EF4-FFF2-40B4-BE49-F238E27FC236}">
                <a16:creationId xmlns:a16="http://schemas.microsoft.com/office/drawing/2014/main" id="{135AAD0F-FB20-09B9-15E9-F9632B71E1B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5963" y="4083050"/>
            <a:ext cx="406400" cy="406400"/>
          </a:xfrm>
          <a:prstGeom prst="rect">
            <a:avLst/>
          </a:prstGeom>
        </p:spPr>
      </p:pic>
      <p:pic>
        <p:nvPicPr>
          <p:cNvPr id="59" name="AS_G2_18_07_reading_s2">
            <a:hlinkClick r:id="" action="ppaction://media"/>
            <a:extLst>
              <a:ext uri="{FF2B5EF4-FFF2-40B4-BE49-F238E27FC236}">
                <a16:creationId xmlns:a16="http://schemas.microsoft.com/office/drawing/2014/main" id="{304EEB18-1E92-43B0-3EA8-AC986E985E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75963" y="49775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69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76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59851B1-6CAF-D856-7F41-705C68DB3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000" y="648740"/>
            <a:ext cx="6930000" cy="6146054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8_10_reading_s3">
            <a:hlinkClick r:id="" action="ppaction://media"/>
            <a:extLst>
              <a:ext uri="{FF2B5EF4-FFF2-40B4-BE49-F238E27FC236}">
                <a16:creationId xmlns:a16="http://schemas.microsoft.com/office/drawing/2014/main" id="{8FBC54AA-93EC-8671-DB8A-F2EF28AF2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1563" y="3227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699ECF0-82A9-FEC3-614D-5FC2054E193A}"/>
              </a:ext>
            </a:extLst>
          </p:cNvPr>
          <p:cNvSpPr/>
          <p:nvPr/>
        </p:nvSpPr>
        <p:spPr>
          <a:xfrm>
            <a:off x="863833" y="5283137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7DCB262-65C3-7DC9-09C2-4AE878036024}"/>
              </a:ext>
            </a:extLst>
          </p:cNvPr>
          <p:cNvSpPr/>
          <p:nvPr/>
        </p:nvSpPr>
        <p:spPr>
          <a:xfrm>
            <a:off x="620817" y="5677150"/>
            <a:ext cx="33923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AFE8A73-8A46-646F-D065-0A9CBD016508}"/>
              </a:ext>
            </a:extLst>
          </p:cNvPr>
          <p:cNvSpPr/>
          <p:nvPr/>
        </p:nvSpPr>
        <p:spPr>
          <a:xfrm>
            <a:off x="863833" y="4191749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D08FF4-5293-0F71-513D-68D742A9CD9D}"/>
              </a:ext>
            </a:extLst>
          </p:cNvPr>
          <p:cNvSpPr/>
          <p:nvPr/>
        </p:nvSpPr>
        <p:spPr>
          <a:xfrm>
            <a:off x="620817" y="4585762"/>
            <a:ext cx="38241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E40EA8-EE90-0EBC-31F7-62353B577732}"/>
              </a:ext>
            </a:extLst>
          </p:cNvPr>
          <p:cNvSpPr/>
          <p:nvPr/>
        </p:nvSpPr>
        <p:spPr>
          <a:xfrm>
            <a:off x="863833" y="3444623"/>
            <a:ext cx="46393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BE7C5D9-E50A-E5AD-C1DE-3D24DA927F2A}"/>
              </a:ext>
            </a:extLst>
          </p:cNvPr>
          <p:cNvSpPr/>
          <p:nvPr/>
        </p:nvSpPr>
        <p:spPr>
          <a:xfrm>
            <a:off x="863833" y="2729133"/>
            <a:ext cx="684506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614450"/>
            <a:ext cx="765935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20817" y="2008463"/>
            <a:ext cx="2490683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574863"/>
            <a:ext cx="7944309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・数えられる名詞には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apple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などの普通名詞と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family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などの集合名詞がある。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・数えられない名詞に複数形はなく、単数扱いをする。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・冠詞には不定冠詞と定冠詞がある。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・不定冠詞（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）は「ある１つの」という意味で、数えられる名詞の単数形の前につける。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・定冠詞（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）は「その」という意味で、数えられる名詞にも数えられない名詞にも使う。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68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9" grpId="0" animBg="1"/>
      <p:bldP spid="10" grpId="0" animBg="1"/>
      <p:bldP spid="12" grpId="0" animBg="1"/>
      <p:bldP spid="11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E1082AC-F05E-A1E7-B4EC-0A91AF69B6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7000" y="191165"/>
            <a:ext cx="6930000" cy="614605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45CE174-C1D9-19BB-9B9C-E6DB596AE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0000" cy="614605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07DE13-7F2E-D1ED-B719-70A1C0873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800" y="191164"/>
            <a:ext cx="6890400" cy="6069628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72EE695-A4ED-3D0F-8D00-B9CCAE2DE7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000" y="1263650"/>
            <a:ext cx="8586000" cy="4824798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18_01_kihon">
            <a:hlinkClick r:id="" action="ppaction://media"/>
            <a:extLst>
              <a:ext uri="{FF2B5EF4-FFF2-40B4-BE49-F238E27FC236}">
                <a16:creationId xmlns:a16="http://schemas.microsoft.com/office/drawing/2014/main" id="{5CD0D7FD-D88B-5C1B-C0F1-85D991F850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3475" y="282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3DB4B96-F7AB-EC5E-B0D8-76D40DB3C5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800" y="1872128"/>
            <a:ext cx="8762400" cy="4526725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689336" y="1882535"/>
            <a:ext cx="25303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shocking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9BEEF85-5B6A-8605-8E0E-7DF3626ADCD2}"/>
              </a:ext>
            </a:extLst>
          </p:cNvPr>
          <p:cNvSpPr txBox="1"/>
          <p:nvPr/>
        </p:nvSpPr>
        <p:spPr>
          <a:xfrm>
            <a:off x="3520148" y="2405861"/>
            <a:ext cx="155697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children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49199A0-47ED-CB60-B732-F6BB64C1F2FB}"/>
              </a:ext>
            </a:extLst>
          </p:cNvPr>
          <p:cNvSpPr txBox="1"/>
          <p:nvPr/>
        </p:nvSpPr>
        <p:spPr>
          <a:xfrm>
            <a:off x="2565811" y="2931906"/>
            <a:ext cx="21871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Some      of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DC5F1B-F2FC-1CB1-1113-E53EB49EE94B}"/>
              </a:ext>
            </a:extLst>
          </p:cNvPr>
          <p:cNvSpPr txBox="1"/>
          <p:nvPr/>
        </p:nvSpPr>
        <p:spPr>
          <a:xfrm>
            <a:off x="4336736" y="3455232"/>
            <a:ext cx="911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need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3B9EDE3-00E5-DEF1-8BE8-F59324491AB1}"/>
              </a:ext>
            </a:extLst>
          </p:cNvPr>
          <p:cNvSpPr txBox="1"/>
          <p:nvPr/>
        </p:nvSpPr>
        <p:spPr>
          <a:xfrm>
            <a:off x="2422908" y="3956999"/>
            <a:ext cx="389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   the       Internet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A6CF6D9-446D-2A32-BA4F-E0D6957C073F}"/>
              </a:ext>
            </a:extLst>
          </p:cNvPr>
          <p:cNvSpPr txBox="1"/>
          <p:nvPr/>
        </p:nvSpPr>
        <p:spPr>
          <a:xfrm>
            <a:off x="805000" y="4486655"/>
            <a:ext cx="306214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poor       children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91D5FD6-C73D-A9FA-E5DB-395657FA1D58}"/>
              </a:ext>
            </a:extLst>
          </p:cNvPr>
          <p:cNvSpPr txBox="1"/>
          <p:nvPr/>
        </p:nvSpPr>
        <p:spPr>
          <a:xfrm>
            <a:off x="7267919" y="4486655"/>
            <a:ext cx="12333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people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CD6DD418-6633-0971-FFC0-BE08C489E0DD}"/>
              </a:ext>
            </a:extLst>
          </p:cNvPr>
          <p:cNvSpPr txBox="1"/>
          <p:nvPr/>
        </p:nvSpPr>
        <p:spPr>
          <a:xfrm>
            <a:off x="7608735" y="5016311"/>
            <a:ext cx="9118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caps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E17BA42-0B74-9BE8-1FE5-6E8B7FA495BA}"/>
              </a:ext>
            </a:extLst>
          </p:cNvPr>
          <p:cNvSpPr txBox="1"/>
          <p:nvPr/>
        </p:nvSpPr>
        <p:spPr>
          <a:xfrm>
            <a:off x="2394334" y="5536908"/>
            <a:ext cx="127279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money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91671D9-5DC0-24FB-1D79-B431BFEA293C}"/>
              </a:ext>
            </a:extLst>
          </p:cNvPr>
          <p:cNvSpPr txBox="1"/>
          <p:nvPr/>
        </p:nvSpPr>
        <p:spPr>
          <a:xfrm>
            <a:off x="6460856" y="5536908"/>
            <a:ext cx="69242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4" name="AS_G2_18_11_reading_s6_1">
            <a:hlinkClick r:id="" action="ppaction://media"/>
            <a:extLst>
              <a:ext uri="{FF2B5EF4-FFF2-40B4-BE49-F238E27FC236}">
                <a16:creationId xmlns:a16="http://schemas.microsoft.com/office/drawing/2014/main" id="{F454826F-1831-4AF3-2F79-AF1F1ED142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875" y="5099050"/>
            <a:ext cx="406400" cy="406400"/>
          </a:xfrm>
          <a:prstGeom prst="rect">
            <a:avLst/>
          </a:prstGeom>
        </p:spPr>
      </p:pic>
      <p:pic>
        <p:nvPicPr>
          <p:cNvPr id="45" name="AS_G2_18_12_reading_s6_2">
            <a:hlinkClick r:id="" action="ppaction://media"/>
            <a:extLst>
              <a:ext uri="{FF2B5EF4-FFF2-40B4-BE49-F238E27FC236}">
                <a16:creationId xmlns:a16="http://schemas.microsoft.com/office/drawing/2014/main" id="{5CF6EF7B-79C2-DE50-48EC-E6644B0572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56875" y="5806595"/>
            <a:ext cx="406400" cy="406400"/>
          </a:xfrm>
          <a:prstGeom prst="rect">
            <a:avLst/>
          </a:prstGeom>
        </p:spPr>
      </p:pic>
      <p:pic>
        <p:nvPicPr>
          <p:cNvPr id="46" name="AS_G2_18_11_reading_s6_1">
            <a:hlinkClick r:id="" action="ppaction://media"/>
            <a:extLst>
              <a:ext uri="{FF2B5EF4-FFF2-40B4-BE49-F238E27FC236}">
                <a16:creationId xmlns:a16="http://schemas.microsoft.com/office/drawing/2014/main" id="{3F2BF1B4-4BF6-0D61-D5E0-ADBFC9F9AD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89293" y="685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92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00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4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7" grpId="0"/>
      <p:bldP spid="8" grpId="0"/>
      <p:bldP spid="9" grpId="0"/>
      <p:bldP spid="23" grpId="0"/>
      <p:bldP spid="24" grpId="0"/>
      <p:bldP spid="40" grpId="0"/>
      <p:bldP spid="41" grpId="0"/>
      <p:bldP spid="42" grpId="0"/>
      <p:bldP spid="4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18_14_reading_s7_1">
            <a:hlinkClick r:id="" action="ppaction://media"/>
            <a:extLst>
              <a:ext uri="{FF2B5EF4-FFF2-40B4-BE49-F238E27FC236}">
                <a16:creationId xmlns:a16="http://schemas.microsoft.com/office/drawing/2014/main" id="{600A190E-9FC4-2B80-4718-42B28A41F2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45788" y="2849563"/>
            <a:ext cx="406400" cy="406400"/>
          </a:xfrm>
          <a:prstGeom prst="rect">
            <a:avLst/>
          </a:prstGeom>
        </p:spPr>
      </p:pic>
      <p:pic>
        <p:nvPicPr>
          <p:cNvPr id="3" name="AS_G2_18_15_reading_s7_2">
            <a:hlinkClick r:id="" action="ppaction://media"/>
            <a:extLst>
              <a:ext uri="{FF2B5EF4-FFF2-40B4-BE49-F238E27FC236}">
                <a16:creationId xmlns:a16="http://schemas.microsoft.com/office/drawing/2014/main" id="{6CBA3CAF-47A7-8246-6D21-3C95D5A22D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01363" y="37453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7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18_16_reading_s8_1">
            <a:hlinkClick r:id="" action="ppaction://media"/>
            <a:extLst>
              <a:ext uri="{FF2B5EF4-FFF2-40B4-BE49-F238E27FC236}">
                <a16:creationId xmlns:a16="http://schemas.microsoft.com/office/drawing/2014/main" id="{5522C527-0684-6E2B-5C47-B1B7DD446A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40988" y="3981450"/>
            <a:ext cx="406400" cy="406400"/>
          </a:xfrm>
          <a:prstGeom prst="rect">
            <a:avLst/>
          </a:prstGeom>
        </p:spPr>
      </p:pic>
      <p:pic>
        <p:nvPicPr>
          <p:cNvPr id="25" name="AS_G2_18_17_reading_s8_2">
            <a:hlinkClick r:id="" action="ppaction://media"/>
            <a:extLst>
              <a:ext uri="{FF2B5EF4-FFF2-40B4-BE49-F238E27FC236}">
                <a16:creationId xmlns:a16="http://schemas.microsoft.com/office/drawing/2014/main" id="{C7058270-E146-2320-54BC-CCCC08C789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40988" y="4942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690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74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冠詞の使い分け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FA80DC0-9449-4181-5E31-410E6C6AB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1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40EC6249-A1D4-7DA7-4A59-39C0CC02CD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000" y="1097308"/>
            <a:ext cx="8712000" cy="5614239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511143" y="3317707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3037D8-2191-00B6-8791-E94D7C933A18}"/>
              </a:ext>
            </a:extLst>
          </p:cNvPr>
          <p:cNvSpPr txBox="1"/>
          <p:nvPr/>
        </p:nvSpPr>
        <p:spPr>
          <a:xfrm>
            <a:off x="2374901" y="4511507"/>
            <a:ext cx="397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F61C0DD-E833-4C75-FF7F-9F78862E077A}"/>
              </a:ext>
            </a:extLst>
          </p:cNvPr>
          <p:cNvSpPr txBox="1"/>
          <p:nvPr/>
        </p:nvSpPr>
        <p:spPr>
          <a:xfrm>
            <a:off x="2506522" y="5705307"/>
            <a:ext cx="421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AS_G2_18_03_kihon_t_1">
            <a:hlinkClick r:id="" action="ppaction://media"/>
            <a:extLst>
              <a:ext uri="{FF2B5EF4-FFF2-40B4-BE49-F238E27FC236}">
                <a16:creationId xmlns:a16="http://schemas.microsoft.com/office/drawing/2014/main" id="{23D5C23E-CCE6-0661-F661-5E6D22537B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675" y="4092575"/>
            <a:ext cx="406400" cy="406400"/>
          </a:xfrm>
          <a:prstGeom prst="rect">
            <a:avLst/>
          </a:prstGeom>
        </p:spPr>
      </p:pic>
      <p:pic>
        <p:nvPicPr>
          <p:cNvPr id="14" name="AS_G2_18_03_kihon_t_1">
            <a:hlinkClick r:id="" action="ppaction://media"/>
            <a:extLst>
              <a:ext uri="{FF2B5EF4-FFF2-40B4-BE49-F238E27FC236}">
                <a16:creationId xmlns:a16="http://schemas.microsoft.com/office/drawing/2014/main" id="{89DD56A2-AADE-DE91-8822-712EAC72A9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80675" y="5146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02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9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E176B8E-DAD1-D264-B719-FC486A35D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00" y="1097308"/>
            <a:ext cx="8712000" cy="561423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21B5D0-E70E-D454-A7DD-D6ADD718D29A}"/>
              </a:ext>
            </a:extLst>
          </p:cNvPr>
          <p:cNvSpPr txBox="1"/>
          <p:nvPr/>
        </p:nvSpPr>
        <p:spPr>
          <a:xfrm>
            <a:off x="2511143" y="3317707"/>
            <a:ext cx="3838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0F1660-6545-1F05-EA73-1FFBA8CCEE21}"/>
              </a:ext>
            </a:extLst>
          </p:cNvPr>
          <p:cNvSpPr txBox="1"/>
          <p:nvPr/>
        </p:nvSpPr>
        <p:spPr>
          <a:xfrm>
            <a:off x="2374901" y="4511507"/>
            <a:ext cx="397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180248C-8289-3E10-3EE8-10AC7E1D1FEE}"/>
              </a:ext>
            </a:extLst>
          </p:cNvPr>
          <p:cNvSpPr txBox="1"/>
          <p:nvPr/>
        </p:nvSpPr>
        <p:spPr>
          <a:xfrm>
            <a:off x="2506522" y="5705307"/>
            <a:ext cx="421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                        the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bought a glass. This is the glass.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F2DFCD5-F975-B53A-44BB-D3FCC31E51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200" y="1382198"/>
            <a:ext cx="8877600" cy="2815993"/>
          </a:xfrm>
          <a:prstGeom prst="rect">
            <a:avLst/>
          </a:prstGeom>
        </p:spPr>
      </p:pic>
      <p:pic>
        <p:nvPicPr>
          <p:cNvPr id="9" name="AS_G2_18_04_kihon_t_2">
            <a:hlinkClick r:id="" action="ppaction://media"/>
            <a:extLst>
              <a:ext uri="{FF2B5EF4-FFF2-40B4-BE49-F238E27FC236}">
                <a16:creationId xmlns:a16="http://schemas.microsoft.com/office/drawing/2014/main" id="{2CE6D5EF-8D3B-D44D-F023-9172A5CA39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6975" y="269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A534EA56-3B40-0C5D-F10A-F26257AFB9D4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P.144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148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16779</TotalTime>
  <Words>679</Words>
  <Application>Microsoft Office PowerPoint</Application>
  <PresentationFormat>画面に合わせる (4:3)</PresentationFormat>
  <Paragraphs>119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2069</cp:revision>
  <cp:lastPrinted>2016-06-23T16:36:17Z</cp:lastPrinted>
  <dcterms:created xsi:type="dcterms:W3CDTF">2016-05-30T03:13:09Z</dcterms:created>
  <dcterms:modified xsi:type="dcterms:W3CDTF">2025-12-24T09:25:32Z</dcterms:modified>
</cp:coreProperties>
</file>