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45" r:id="rId4"/>
    <p:sldId id="2146" r:id="rId5"/>
    <p:sldId id="2147" r:id="rId6"/>
    <p:sldId id="2148" r:id="rId7"/>
    <p:sldId id="2149" r:id="rId8"/>
    <p:sldId id="2150" r:id="rId9"/>
    <p:sldId id="2151" r:id="rId10"/>
    <p:sldId id="2152" r:id="rId11"/>
    <p:sldId id="2153" r:id="rId12"/>
    <p:sldId id="2142" r:id="rId13"/>
    <p:sldId id="2143" r:id="rId14"/>
    <p:sldId id="2144" r:id="rId15"/>
    <p:sldId id="2154" r:id="rId16"/>
    <p:sldId id="2155" r:id="rId17"/>
    <p:sldId id="2156" r:id="rId18"/>
    <p:sldId id="2157" r:id="rId19"/>
    <p:sldId id="2158" r:id="rId20"/>
    <p:sldId id="2159" r:id="rId21"/>
    <p:sldId id="2160" r:id="rId22"/>
    <p:sldId id="2161" r:id="rId23"/>
    <p:sldId id="2162" r:id="rId24"/>
    <p:sldId id="2163" r:id="rId25"/>
    <p:sldId id="2164" r:id="rId26"/>
    <p:sldId id="2165" r:id="rId27"/>
    <p:sldId id="3622" r:id="rId28"/>
    <p:sldId id="3703" r:id="rId29"/>
    <p:sldId id="3704" r:id="rId30"/>
    <p:sldId id="3705" r:id="rId31"/>
    <p:sldId id="3706" r:id="rId32"/>
    <p:sldId id="3707" r:id="rId33"/>
    <p:sldId id="3708" r:id="rId34"/>
    <p:sldId id="3709" r:id="rId35"/>
    <p:sldId id="3710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kihon_v3_his">
            <a:hlinkClick r:id="" action="ppaction://media"/>
            <a:extLst>
              <a:ext uri="{FF2B5EF4-FFF2-40B4-BE49-F238E27FC236}">
                <a16:creationId xmlns:a16="http://schemas.microsoft.com/office/drawing/2014/main" id="{9737F2D4-7518-402E-909B-4F7259327C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105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7_kihon_v3_his">
            <a:hlinkClick r:id="" action="ppaction://media"/>
            <a:extLst>
              <a:ext uri="{FF2B5EF4-FFF2-40B4-BE49-F238E27FC236}">
                <a16:creationId xmlns:a16="http://schemas.microsoft.com/office/drawing/2014/main" id="{53B96E7F-F175-4AF6-927D-97F2A0D28F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723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2_L7_kihon_v4_country">
            <a:hlinkClick r:id="" action="ppaction://media"/>
            <a:extLst>
              <a:ext uri="{FF2B5EF4-FFF2-40B4-BE49-F238E27FC236}">
                <a16:creationId xmlns:a16="http://schemas.microsoft.com/office/drawing/2014/main" id="{877438E9-3909-483F-B141-4A8CB773DD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2715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29AC636-D1B8-F1D3-84D7-207D09189DC7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7ACF6A1-B1C4-6B12-8A01-7514AB1B151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9EDAB83-D143-0862-6FDD-8F7C544A2504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225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country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kihon_v4_country">
            <a:hlinkClick r:id="" action="ppaction://media"/>
            <a:extLst>
              <a:ext uri="{FF2B5EF4-FFF2-40B4-BE49-F238E27FC236}">
                <a16:creationId xmlns:a16="http://schemas.microsoft.com/office/drawing/2014/main" id="{FF97C5E4-FD8E-4A76-8722-CF9CA71E8E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67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7_kihon_v4_country">
            <a:hlinkClick r:id="" action="ppaction://media"/>
            <a:extLst>
              <a:ext uri="{FF2B5EF4-FFF2-40B4-BE49-F238E27FC236}">
                <a16:creationId xmlns:a16="http://schemas.microsoft.com/office/drawing/2014/main" id="{B18F95AB-0EA1-41A9-B776-7918C583CC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27158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B7D889-6979-F833-0018-10A63840719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40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7_kihon_v5_your">
            <a:hlinkClick r:id="" action="ppaction://media"/>
            <a:extLst>
              <a:ext uri="{FF2B5EF4-FFF2-40B4-BE49-F238E27FC236}">
                <a16:creationId xmlns:a16="http://schemas.microsoft.com/office/drawing/2014/main" id="{3CEAC052-5E5F-4C5D-91AF-A91A851606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21285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8495B9D-12C4-55B1-F1BF-8749F2327024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03D5720-999B-5E53-0EEC-FB0B77DCF4C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A7DE35F-D8AD-D9A1-425B-07608469AFD6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あなたの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6138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kihon_v5_your">
            <a:hlinkClick r:id="" action="ppaction://media"/>
            <a:extLst>
              <a:ext uri="{FF2B5EF4-FFF2-40B4-BE49-F238E27FC236}">
                <a16:creationId xmlns:a16="http://schemas.microsoft.com/office/drawing/2014/main" id="{AB66C4BF-8B17-4015-80E7-7A503E9FB4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1455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7_kihon_v5_your">
            <a:hlinkClick r:id="" action="ppaction://media"/>
            <a:extLst>
              <a:ext uri="{FF2B5EF4-FFF2-40B4-BE49-F238E27FC236}">
                <a16:creationId xmlns:a16="http://schemas.microsoft.com/office/drawing/2014/main" id="{A0810FBD-F1A5-411A-8838-0DF94F5DBC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21285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322B8C7-4E72-267A-D4F3-BC1CECDE9ED6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</a:t>
            </a:r>
          </a:p>
        </p:txBody>
      </p:sp>
    </p:spTree>
    <p:extLst>
      <p:ext uri="{BB962C8B-B14F-4D97-AF65-F5344CB8AC3E}">
        <p14:creationId xmlns:p14="http://schemas.microsoft.com/office/powerpoint/2010/main" val="10158682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DDA7A6A-59A4-4DD8-B972-E670C246313E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2031455"/>
            <a:chExt cx="8004314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2031455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新しい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20417" y="4047391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7_kihon_v6_new">
            <a:hlinkClick r:id="" action="ppaction://media"/>
            <a:extLst>
              <a:ext uri="{FF2B5EF4-FFF2-40B4-BE49-F238E27FC236}">
                <a16:creationId xmlns:a16="http://schemas.microsoft.com/office/drawing/2014/main" id="{F35BB48C-DFAD-4E8B-9796-3C8BE250DB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2537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7_kihon_v6_new">
            <a:hlinkClick r:id="" action="ppaction://media"/>
            <a:extLst>
              <a:ext uri="{FF2B5EF4-FFF2-40B4-BE49-F238E27FC236}">
                <a16:creationId xmlns:a16="http://schemas.microsoft.com/office/drawing/2014/main" id="{1103B19A-D8A8-4CC7-ABE3-E306892FB8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2068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838AEC-6FE6-47DB-BEA5-63C9BC083273}"/>
              </a:ext>
            </a:extLst>
          </p:cNvPr>
          <p:cNvSpPr txBox="1"/>
          <p:nvPr/>
        </p:nvSpPr>
        <p:spPr>
          <a:xfrm>
            <a:off x="569844" y="2421032"/>
            <a:ext cx="800431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7_kihon_v6_new">
            <a:hlinkClick r:id="" action="ppaction://media"/>
            <a:extLst>
              <a:ext uri="{FF2B5EF4-FFF2-40B4-BE49-F238E27FC236}">
                <a16:creationId xmlns:a16="http://schemas.microsoft.com/office/drawing/2014/main" id="{31EB7462-3D23-46C1-916C-E1536A742B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0714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7_kihon_v7_mine">
            <a:hlinkClick r:id="" action="ppaction://media"/>
            <a:extLst>
              <a:ext uri="{FF2B5EF4-FFF2-40B4-BE49-F238E27FC236}">
                <a16:creationId xmlns:a16="http://schemas.microsoft.com/office/drawing/2014/main" id="{F53EF48B-F2FE-4DC5-9004-FD5B7672F0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9175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325E7E9-024E-689E-59D7-0E9B16A96D4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AA96411-3B05-0261-F49E-E385A8DED41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37C8AFA-4FF9-93B6-F6E6-CEB3BAAD265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私のもの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43832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5133F06-15F3-42B5-B497-EF067AF17181}"/>
              </a:ext>
            </a:extLst>
          </p:cNvPr>
          <p:cNvSpPr txBox="1"/>
          <p:nvPr/>
        </p:nvSpPr>
        <p:spPr>
          <a:xfrm>
            <a:off x="874643" y="2105561"/>
            <a:ext cx="73947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mine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7_kihon_v7_mine">
            <a:hlinkClick r:id="" action="ppaction://media"/>
            <a:extLst>
              <a:ext uri="{FF2B5EF4-FFF2-40B4-BE49-F238E27FC236}">
                <a16:creationId xmlns:a16="http://schemas.microsoft.com/office/drawing/2014/main" id="{92A0F987-F841-4DDB-924C-C92E88635A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9307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2_L7_kihon_v7_mine">
            <a:hlinkClick r:id="" action="ppaction://media"/>
            <a:extLst>
              <a:ext uri="{FF2B5EF4-FFF2-40B4-BE49-F238E27FC236}">
                <a16:creationId xmlns:a16="http://schemas.microsoft.com/office/drawing/2014/main" id="{5EBDCDD8-762A-49C7-9736-A1F28A43E0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9175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072C37-78C0-8918-578A-710BF9F007E4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私のもの</a:t>
            </a:r>
          </a:p>
        </p:txBody>
      </p:sp>
    </p:spTree>
    <p:extLst>
      <p:ext uri="{BB962C8B-B14F-4D97-AF65-F5344CB8AC3E}">
        <p14:creationId xmlns:p14="http://schemas.microsoft.com/office/powerpoint/2010/main" val="40091892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869226-8F70-4977-ACD6-D78A48E187B7}"/>
              </a:ext>
            </a:extLst>
          </p:cNvPr>
          <p:cNvGrpSpPr/>
          <p:nvPr/>
        </p:nvGrpSpPr>
        <p:grpSpPr>
          <a:xfrm>
            <a:off x="0" y="1846941"/>
            <a:ext cx="9144000" cy="3164119"/>
            <a:chOff x="0" y="2246467"/>
            <a:chExt cx="9144000" cy="316411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[b-] [h------]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246467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彼女自身で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kihon_v8_by herself">
            <a:hlinkClick r:id="" action="ppaction://media"/>
            <a:extLst>
              <a:ext uri="{FF2B5EF4-FFF2-40B4-BE49-F238E27FC236}">
                <a16:creationId xmlns:a16="http://schemas.microsoft.com/office/drawing/2014/main" id="{037B74EF-626D-4D63-AC54-3DCF4E7E6B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5635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19551A4-A975-8A53-2046-8862A8B14FA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7779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574920"/>
            <a:ext cx="850789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herself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kihon_v8_by herself">
            <a:hlinkClick r:id="" action="ppaction://media"/>
            <a:extLst>
              <a:ext uri="{FF2B5EF4-FFF2-40B4-BE49-F238E27FC236}">
                <a16:creationId xmlns:a16="http://schemas.microsoft.com/office/drawing/2014/main" id="{5B3E6FEE-CA82-4382-8196-1113722CED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5635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1E021D2-CCD6-6BF5-D5D7-EB86230F8EB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7894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DA8F611-96CB-4F95-96A9-53BA5D839B79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彼女自身で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kihon_v8_by herself">
            <a:hlinkClick r:id="" action="ppaction://media"/>
            <a:extLst>
              <a:ext uri="{FF2B5EF4-FFF2-40B4-BE49-F238E27FC236}">
                <a16:creationId xmlns:a16="http://schemas.microsoft.com/office/drawing/2014/main" id="{8B73E455-16A9-4EC7-B430-EFEB66FA3B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471613" y="563563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3345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09D69-4628-A122-E390-A6FF465B4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41E6155-3899-6ACA-B77A-7E9B281DB50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8EF8B30-7C9F-814A-525D-9FEBBA7B9D2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A1D2A7-7830-D30A-BC58-0CA60CEE68F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E060E5D-EAB3-0B48-E89D-C1CD89EE48A4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A8AF6E1-5490-09E3-2C0C-52B620C4D7C8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tell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C83F883-209A-0E3E-8820-5B977F55266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told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kihon_v1_told">
            <a:hlinkClick r:id="" action="ppaction://media"/>
            <a:extLst>
              <a:ext uri="{FF2B5EF4-FFF2-40B4-BE49-F238E27FC236}">
                <a16:creationId xmlns:a16="http://schemas.microsoft.com/office/drawing/2014/main" id="{F00DDE7A-E771-EB94-6158-17EDC8F012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12128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0B51473-2BCD-FA33-D09E-BA6EB6110744}"/>
              </a:ext>
            </a:extLst>
          </p:cNvPr>
          <p:cNvSpPr/>
          <p:nvPr/>
        </p:nvSpPr>
        <p:spPr>
          <a:xfrm>
            <a:off x="3133725" y="3934703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6405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3922D-5070-885C-C607-39A3360DA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F23894-4FB0-6A08-6A07-C8D43A2D703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DE778E2-7568-D71C-6575-00D2641BAA1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6454598-F6D5-DAAC-FEBD-9E15E5255F5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4" name="G2_L7_kihon_v2_us">
            <a:hlinkClick r:id="" action="ppaction://media"/>
            <a:extLst>
              <a:ext uri="{FF2B5EF4-FFF2-40B4-BE49-F238E27FC236}">
                <a16:creationId xmlns:a16="http://schemas.microsoft.com/office/drawing/2014/main" id="{F3E7B383-27B2-C927-337A-59C7189A64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32000" y="124301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79EE159-E334-D7F5-1523-F75F8E84A06E}"/>
              </a:ext>
            </a:extLst>
          </p:cNvPr>
          <p:cNvGrpSpPr/>
          <p:nvPr/>
        </p:nvGrpSpPr>
        <p:grpSpPr>
          <a:xfrm>
            <a:off x="206477" y="1720602"/>
            <a:ext cx="8731046" cy="3416797"/>
            <a:chOff x="206477" y="2420557"/>
            <a:chExt cx="8731046" cy="341679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8644799-93EF-02BF-2091-43117D7448E2}"/>
                </a:ext>
              </a:extLst>
            </p:cNvPr>
            <p:cNvSpPr txBox="1"/>
            <p:nvPr/>
          </p:nvSpPr>
          <p:spPr>
            <a:xfrm>
              <a:off x="914400" y="4267694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9F6F9DD-E5CA-5025-9ED8-74063B885D2E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私たちを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A425990-CE43-D6C8-169C-503613E02EB0}"/>
              </a:ext>
            </a:extLst>
          </p:cNvPr>
          <p:cNvSpPr/>
          <p:nvPr/>
        </p:nvSpPr>
        <p:spPr>
          <a:xfrm>
            <a:off x="3594100" y="3402390"/>
            <a:ext cx="1965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108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tell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kihon_v1_told">
            <a:hlinkClick r:id="" action="ppaction://media"/>
            <a:extLst>
              <a:ext uri="{FF2B5EF4-FFF2-40B4-BE49-F238E27FC236}">
                <a16:creationId xmlns:a16="http://schemas.microsoft.com/office/drawing/2014/main" id="{A01D9B36-6850-45E9-A453-EF0F57BA56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095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2FD32-81C5-80BE-5B7E-BA535D87F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73F6A40-4359-5537-48B5-3052BA5A0EA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F7E97A8-59CF-7FA2-7A08-BE00C1AC96C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EECB4E1-B281-8BBD-CA44-489BDF51409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D707662-F3E7-E587-8229-01927335100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59EE9D3-DB60-0C80-056F-AE50700EDBB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8981CA8-DDB1-E3D9-3D4E-9EDC62AC29C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kihon_v3_his">
            <a:hlinkClick r:id="" action="ppaction://media"/>
            <a:extLst>
              <a:ext uri="{FF2B5EF4-FFF2-40B4-BE49-F238E27FC236}">
                <a16:creationId xmlns:a16="http://schemas.microsoft.com/office/drawing/2014/main" id="{B6F76F62-CBBC-9FE4-3C32-C3750E217A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3604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B645539-41AD-080D-7AB4-C9497D2017D7}"/>
              </a:ext>
            </a:extLst>
          </p:cNvPr>
          <p:cNvSpPr/>
          <p:nvPr/>
        </p:nvSpPr>
        <p:spPr>
          <a:xfrm>
            <a:off x="3517900" y="3519516"/>
            <a:ext cx="21177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942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03B62-45FF-8EB4-39A6-83A238EC5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1BDFC-C466-CDBB-E3C6-7C4F0635DC7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5A5B2CE-8CB1-3BDC-F2CB-DCD97FA306B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70621B6-27D4-F744-754E-D68A591C7DA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3" name="G2_L7_kihon_v4_country">
            <a:hlinkClick r:id="" action="ppaction://media"/>
            <a:extLst>
              <a:ext uri="{FF2B5EF4-FFF2-40B4-BE49-F238E27FC236}">
                <a16:creationId xmlns:a16="http://schemas.microsoft.com/office/drawing/2014/main" id="{2CEE1EB1-0B59-7565-B566-353A98E8C6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2715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5EB94D5-CF04-1E61-9B03-A1FD296151DB}"/>
              </a:ext>
            </a:extLst>
          </p:cNvPr>
          <p:cNvGrpSpPr/>
          <p:nvPr/>
        </p:nvGrpSpPr>
        <p:grpSpPr>
          <a:xfrm>
            <a:off x="660400" y="1320731"/>
            <a:ext cx="7823200" cy="4216538"/>
            <a:chOff x="660400" y="1360757"/>
            <a:chExt cx="7823200" cy="421653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52C3E40-38A2-761B-A72B-6AFD725EC7A7}"/>
                </a:ext>
              </a:extLst>
            </p:cNvPr>
            <p:cNvSpPr txBox="1"/>
            <p:nvPr/>
          </p:nvSpPr>
          <p:spPr>
            <a:xfrm>
              <a:off x="660400" y="4007635"/>
              <a:ext cx="7823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country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CF175B5-A5A1-1BFB-3179-A841E06A7565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AA69A7E-5E60-F89C-2BCE-AA79BC50763D}"/>
              </a:ext>
            </a:extLst>
          </p:cNvPr>
          <p:cNvSpPr/>
          <p:nvPr/>
        </p:nvSpPr>
        <p:spPr>
          <a:xfrm>
            <a:off x="1981200" y="3823671"/>
            <a:ext cx="5191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8057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655B3-FAFA-01C1-2105-7777E8747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A869AF-7A4E-0091-643A-1EB98C49AA9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C450914-60A5-991A-76C6-23D93C189A4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0B4F7E-785E-B852-2B4E-3853D715A40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4" name="G2_L7_kihon_v5_your">
            <a:hlinkClick r:id="" action="ppaction://media"/>
            <a:extLst>
              <a:ext uri="{FF2B5EF4-FFF2-40B4-BE49-F238E27FC236}">
                <a16:creationId xmlns:a16="http://schemas.microsoft.com/office/drawing/2014/main" id="{E61A484B-3921-65A2-E2ED-61732CFE4D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4363" y="121285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BCA7525-3480-6A63-4AA4-618CAA54BFC5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2E6482C-1735-6DA8-8E29-C02D41C1175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1D17B82-2B23-1CAA-60D2-3D59CDB436C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あなたの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48A9D87-AB02-B4C3-8F30-42130DF88FD0}"/>
              </a:ext>
            </a:extLst>
          </p:cNvPr>
          <p:cNvSpPr/>
          <p:nvPr/>
        </p:nvSpPr>
        <p:spPr>
          <a:xfrm>
            <a:off x="2997200" y="3402390"/>
            <a:ext cx="3159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2269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0D3EB-4502-7EC0-9FB9-423D821E1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4E41AE-9C99-D63B-A08C-2C6434F562C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A836AEF-8882-E438-62C5-C1107CB02AB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D0A61D-4568-6680-0AAD-C3DB7997416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75B392D-7A38-D1CD-A3F8-5151E0E5CB58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2031455"/>
            <a:chExt cx="800431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CA464CE-66E2-3022-07D5-88B9B69B95C7}"/>
                </a:ext>
              </a:extLst>
            </p:cNvPr>
            <p:cNvSpPr txBox="1"/>
            <p:nvPr/>
          </p:nvSpPr>
          <p:spPr>
            <a:xfrm>
              <a:off x="569844" y="2031455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新しい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FAB6A0B-D327-2063-1C45-B18B7D1A4D1F}"/>
                </a:ext>
              </a:extLst>
            </p:cNvPr>
            <p:cNvSpPr txBox="1"/>
            <p:nvPr/>
          </p:nvSpPr>
          <p:spPr>
            <a:xfrm>
              <a:off x="1020417" y="4047391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7_kihon_v6_new">
            <a:hlinkClick r:id="" action="ppaction://media"/>
            <a:extLst>
              <a:ext uri="{FF2B5EF4-FFF2-40B4-BE49-F238E27FC236}">
                <a16:creationId xmlns:a16="http://schemas.microsoft.com/office/drawing/2014/main" id="{CE4C03B5-5EC1-4C41-89A7-E7CB857A76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1450" y="12128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7DF3FAB-4636-2022-7874-8D065B1A0971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4758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8591D-747D-3D29-260D-4C743EE23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9B0BBED-53DE-6D35-F0FF-06F34C5F0FF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0F456E-BFFE-46FE-992B-B0E4FC4ED16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8D140A1-15B2-DB40-B020-C9A35B2F8DF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2_L7_kihon_v7_mine">
            <a:hlinkClick r:id="" action="ppaction://media"/>
            <a:extLst>
              <a:ext uri="{FF2B5EF4-FFF2-40B4-BE49-F238E27FC236}">
                <a16:creationId xmlns:a16="http://schemas.microsoft.com/office/drawing/2014/main" id="{2FEE3097-1789-251D-C13B-807E99354A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9175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77D8BB3-0401-4EA2-A795-FF5E57B2197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4D09AD7-F51C-9EB7-4DE1-82D3CF85AA5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mine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F3B8621-DB23-4F92-C987-14EF3D7BDF6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私のもの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0329752-CC0B-BD85-C445-10F758628841}"/>
              </a:ext>
            </a:extLst>
          </p:cNvPr>
          <p:cNvSpPr/>
          <p:nvPr/>
        </p:nvSpPr>
        <p:spPr>
          <a:xfrm>
            <a:off x="2908300" y="3402390"/>
            <a:ext cx="33369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3817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5CA0F-1C4B-8DCC-6311-97F65565B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787D236-2FB2-68AF-D5C1-E11580FF926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E6E1891-B5B9-9C25-169D-91FC186E2CB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A98507C-74A7-DFBF-BC5B-3551332E7D3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3B8F1E4-5C47-7533-6B8F-CB5B2BCFAFE6}"/>
              </a:ext>
            </a:extLst>
          </p:cNvPr>
          <p:cNvGrpSpPr/>
          <p:nvPr/>
        </p:nvGrpSpPr>
        <p:grpSpPr>
          <a:xfrm>
            <a:off x="0" y="1846941"/>
            <a:ext cx="9144000" cy="3164119"/>
            <a:chOff x="0" y="2246467"/>
            <a:chExt cx="9144000" cy="316411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B3ACF34-692E-9339-EE25-A5F2042D0D2C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[by] [herself]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9EEB89-EB95-F51A-D652-42B5C5E5B7DA}"/>
                </a:ext>
              </a:extLst>
            </p:cNvPr>
            <p:cNvSpPr txBox="1"/>
            <p:nvPr/>
          </p:nvSpPr>
          <p:spPr>
            <a:xfrm>
              <a:off x="815009" y="2246467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彼女自身で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kihon_v8_by herself">
            <a:hlinkClick r:id="" action="ppaction://media"/>
            <a:extLst>
              <a:ext uri="{FF2B5EF4-FFF2-40B4-BE49-F238E27FC236}">
                <a16:creationId xmlns:a16="http://schemas.microsoft.com/office/drawing/2014/main" id="{8943CC52-202E-FBC1-B150-A4B07BFBB7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5635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C96EE9D-10CE-23B8-7964-B365AC96ED2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776F73E-0B49-4776-25E3-F7E1B94226BC}"/>
              </a:ext>
            </a:extLst>
          </p:cNvPr>
          <p:cNvSpPr/>
          <p:nvPr/>
        </p:nvSpPr>
        <p:spPr>
          <a:xfrm>
            <a:off x="1266825" y="3402390"/>
            <a:ext cx="16160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E504E8B-8110-6FDC-AB46-E1BEB5BBDF05}"/>
              </a:ext>
            </a:extLst>
          </p:cNvPr>
          <p:cNvSpPr/>
          <p:nvPr/>
        </p:nvSpPr>
        <p:spPr>
          <a:xfrm>
            <a:off x="3852113" y="3402390"/>
            <a:ext cx="402506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9787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told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kihon_v1_told">
            <a:hlinkClick r:id="" action="ppaction://media"/>
            <a:extLst>
              <a:ext uri="{FF2B5EF4-FFF2-40B4-BE49-F238E27FC236}">
                <a16:creationId xmlns:a16="http://schemas.microsoft.com/office/drawing/2014/main" id="{9CD67315-F7DB-4C3D-9D52-D544288ACD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62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2_L7_kihon_v1_told">
            <a:hlinkClick r:id="" action="ppaction://media"/>
            <a:extLst>
              <a:ext uri="{FF2B5EF4-FFF2-40B4-BE49-F238E27FC236}">
                <a16:creationId xmlns:a16="http://schemas.microsoft.com/office/drawing/2014/main" id="{41E615B9-3C20-4E1D-A456-68967D37F2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42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7_kihon_v2_us">
            <a:hlinkClick r:id="" action="ppaction://media"/>
            <a:extLst>
              <a:ext uri="{FF2B5EF4-FFF2-40B4-BE49-F238E27FC236}">
                <a16:creationId xmlns:a16="http://schemas.microsoft.com/office/drawing/2014/main" id="{BA41DD7C-2327-4B58-8235-3D1688761A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24301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472D3CC-069E-B47A-77C7-C96D2E91424D}"/>
              </a:ext>
            </a:extLst>
          </p:cNvPr>
          <p:cNvGrpSpPr/>
          <p:nvPr/>
        </p:nvGrpSpPr>
        <p:grpSpPr>
          <a:xfrm>
            <a:off x="206477" y="1720602"/>
            <a:ext cx="8731046" cy="3416797"/>
            <a:chOff x="206477" y="2420557"/>
            <a:chExt cx="8731046" cy="341679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62353B0-1042-D49B-CFB5-D8DFC71DC4FC}"/>
                </a:ext>
              </a:extLst>
            </p:cNvPr>
            <p:cNvSpPr txBox="1"/>
            <p:nvPr/>
          </p:nvSpPr>
          <p:spPr>
            <a:xfrm>
              <a:off x="914400" y="4267694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B221E9A-27B9-6A38-1C39-59E0D5022E33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私たちを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79276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225287" y="1851645"/>
            <a:ext cx="869342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</a:t>
            </a:r>
            <a:endParaRPr kumimoji="1" lang="ja-JP" altLang="en-US" sz="19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kihon_v2_us">
            <a:hlinkClick r:id="" action="ppaction://media"/>
            <a:extLst>
              <a:ext uri="{FF2B5EF4-FFF2-40B4-BE49-F238E27FC236}">
                <a16:creationId xmlns:a16="http://schemas.microsoft.com/office/drawing/2014/main" id="{3A3161D0-2357-4064-8EE4-EE2BDAA6F8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9571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2_L7_kihon_v2_us">
            <a:hlinkClick r:id="" action="ppaction://media"/>
            <a:extLst>
              <a:ext uri="{FF2B5EF4-FFF2-40B4-BE49-F238E27FC236}">
                <a16:creationId xmlns:a16="http://schemas.microsoft.com/office/drawing/2014/main" id="{73C8D048-11D6-4836-B0C9-9B7C3A9065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24301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8DCF446-11E5-4971-CCE3-60439EB12BEB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私たちを</a:t>
            </a:r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9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71814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kihon_v3_his">
            <a:hlinkClick r:id="" action="ppaction://media"/>
            <a:extLst>
              <a:ext uri="{FF2B5EF4-FFF2-40B4-BE49-F238E27FC236}">
                <a16:creationId xmlns:a16="http://schemas.microsoft.com/office/drawing/2014/main" id="{F0C08D77-84F3-408E-832B-683AF3BEC0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103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16443</TotalTime>
  <Words>170</Words>
  <Application>Microsoft Office PowerPoint</Application>
  <PresentationFormat>画面に合わせる (4:3)</PresentationFormat>
  <Paragraphs>67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2078</cp:revision>
  <cp:lastPrinted>2016-06-23T16:36:17Z</cp:lastPrinted>
  <dcterms:created xsi:type="dcterms:W3CDTF">2016-05-30T03:13:09Z</dcterms:created>
  <dcterms:modified xsi:type="dcterms:W3CDTF">2025-12-24T09:39:25Z</dcterms:modified>
</cp:coreProperties>
</file>