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67" r:id="rId4"/>
    <p:sldId id="2168" r:id="rId5"/>
    <p:sldId id="2169" r:id="rId6"/>
    <p:sldId id="2170" r:id="rId7"/>
    <p:sldId id="2171" r:id="rId8"/>
    <p:sldId id="2172" r:id="rId9"/>
    <p:sldId id="2173" r:id="rId10"/>
    <p:sldId id="2174" r:id="rId11"/>
    <p:sldId id="2175" r:id="rId12"/>
    <p:sldId id="2176" r:id="rId13"/>
    <p:sldId id="2177" r:id="rId14"/>
    <p:sldId id="2178" r:id="rId15"/>
    <p:sldId id="2179" r:id="rId16"/>
    <p:sldId id="2180" r:id="rId17"/>
    <p:sldId id="2181" r:id="rId18"/>
    <p:sldId id="2182" r:id="rId19"/>
    <p:sldId id="2183" r:id="rId20"/>
    <p:sldId id="2184" r:id="rId21"/>
    <p:sldId id="2185" r:id="rId22"/>
    <p:sldId id="2186" r:id="rId23"/>
    <p:sldId id="2187" r:id="rId24"/>
    <p:sldId id="2188" r:id="rId25"/>
    <p:sldId id="2189" r:id="rId26"/>
    <p:sldId id="2190" r:id="rId27"/>
    <p:sldId id="2191" r:id="rId28"/>
    <p:sldId id="2192" r:id="rId29"/>
    <p:sldId id="2193" r:id="rId30"/>
    <p:sldId id="2194" r:id="rId31"/>
    <p:sldId id="2195" r:id="rId32"/>
    <p:sldId id="2196" r:id="rId33"/>
    <p:sldId id="3646" r:id="rId34"/>
    <p:sldId id="3711" r:id="rId35"/>
    <p:sldId id="3712" r:id="rId36"/>
    <p:sldId id="3713" r:id="rId37"/>
    <p:sldId id="3714" r:id="rId38"/>
    <p:sldId id="3715" r:id="rId39"/>
    <p:sldId id="3716" r:id="rId40"/>
    <p:sldId id="3717" r:id="rId41"/>
    <p:sldId id="3718" r:id="rId42"/>
    <p:sldId id="3719" r:id="rId43"/>
    <p:sldId id="3720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farm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3_farm">
            <a:hlinkClick r:id="" action="ppaction://media"/>
            <a:extLst>
              <a:ext uri="{FF2B5EF4-FFF2-40B4-BE49-F238E27FC236}">
                <a16:creationId xmlns:a16="http://schemas.microsoft.com/office/drawing/2014/main" id="{5653A0BE-8C5B-4DEC-B057-A8881F7131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3572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農場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7_reading_v3_farm">
            <a:hlinkClick r:id="" action="ppaction://media"/>
            <a:extLst>
              <a:ext uri="{FF2B5EF4-FFF2-40B4-BE49-F238E27FC236}">
                <a16:creationId xmlns:a16="http://schemas.microsoft.com/office/drawing/2014/main" id="{C9145A1E-290B-4364-BC52-5C24DC6F03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946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894812"/>
            <a:ext cx="9144000" cy="2976044"/>
            <a:chOff x="0" y="2034433"/>
            <a:chExt cx="9144000" cy="29760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[t--] [f----]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3443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はじめて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4_for the first time">
            <a:hlinkClick r:id="" action="ppaction://media"/>
            <a:extLst>
              <a:ext uri="{FF2B5EF4-FFF2-40B4-BE49-F238E27FC236}">
                <a16:creationId xmlns:a16="http://schemas.microsoft.com/office/drawing/2014/main" id="{917159BC-6AB6-4D92-93BD-64E48FCBEB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247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828836"/>
            <a:ext cx="8507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the first time</a:t>
            </a:r>
            <a:endParaRPr kumimoji="1" lang="ja-JP" altLang="en-US" sz="7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4_for the first time">
            <a:hlinkClick r:id="" action="ppaction://media"/>
            <a:extLst>
              <a:ext uri="{FF2B5EF4-FFF2-40B4-BE49-F238E27FC236}">
                <a16:creationId xmlns:a16="http://schemas.microsoft.com/office/drawing/2014/main" id="{4222BB74-85B2-4F28-A834-ADBD57FEC3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0636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A8F611-96CB-4F95-96A9-53BA5D839B79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はじめて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4_for the first time">
            <a:hlinkClick r:id="" action="ppaction://media"/>
            <a:extLst>
              <a:ext uri="{FF2B5EF4-FFF2-40B4-BE49-F238E27FC236}">
                <a16:creationId xmlns:a16="http://schemas.microsoft.com/office/drawing/2014/main" id="{2B67AEE6-B36A-4D0C-863B-BE25CD8DCB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05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87B386C-CE29-4738-B6AF-9588E5276B24}"/>
              </a:ext>
            </a:extLst>
          </p:cNvPr>
          <p:cNvGrpSpPr/>
          <p:nvPr/>
        </p:nvGrpSpPr>
        <p:grpSpPr>
          <a:xfrm>
            <a:off x="0" y="1315811"/>
            <a:ext cx="9144000" cy="4226379"/>
            <a:chOff x="0" y="784681"/>
            <a:chExt cx="9144000" cy="422637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7621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[h---] [y-------]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9D7A406-26EE-40B4-9E89-AF130F794945}"/>
                </a:ext>
              </a:extLst>
            </p:cNvPr>
            <p:cNvSpPr txBox="1"/>
            <p:nvPr/>
          </p:nvSpPr>
          <p:spPr>
            <a:xfrm>
              <a:off x="815009" y="784681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自分で自由に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とって食べる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5_help yourself">
            <a:hlinkClick r:id="" action="ppaction://media"/>
            <a:extLst>
              <a:ext uri="{FF2B5EF4-FFF2-40B4-BE49-F238E27FC236}">
                <a16:creationId xmlns:a16="http://schemas.microsoft.com/office/drawing/2014/main" id="{81A8FB1C-C2EB-4A72-ABB8-20AE9150C2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490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90336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 yourself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5_help yourself">
            <a:hlinkClick r:id="" action="ppaction://media"/>
            <a:extLst>
              <a:ext uri="{FF2B5EF4-FFF2-40B4-BE49-F238E27FC236}">
                <a16:creationId xmlns:a16="http://schemas.microsoft.com/office/drawing/2014/main" id="{D356AA3B-6D8C-48C9-A197-1D34D05B26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749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C171C7-15E2-4CF6-9B6A-C7A8FE9E25C6}"/>
              </a:ext>
            </a:extLst>
          </p:cNvPr>
          <p:cNvSpPr txBox="1"/>
          <p:nvPr/>
        </p:nvSpPr>
        <p:spPr>
          <a:xfrm>
            <a:off x="815009" y="2151728"/>
            <a:ext cx="7513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自分で自由に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とって食べる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5_help yourself">
            <a:hlinkClick r:id="" action="ppaction://media"/>
            <a:extLst>
              <a:ext uri="{FF2B5EF4-FFF2-40B4-BE49-F238E27FC236}">
                <a16:creationId xmlns:a16="http://schemas.microsoft.com/office/drawing/2014/main" id="{F4DB648B-716B-45DD-BFD6-8327A0C109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0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8790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7_reading_v6_answer">
            <a:hlinkClick r:id="" action="ppaction://media"/>
            <a:extLst>
              <a:ext uri="{FF2B5EF4-FFF2-40B4-BE49-F238E27FC236}">
                <a16:creationId xmlns:a16="http://schemas.microsoft.com/office/drawing/2014/main" id="{BB54A14E-16EA-4A43-8FCD-3E8C35A900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47796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38F90C-CE48-89E3-3673-16E48FA508D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77AE0C3-CBAB-7F9D-CC99-A0C5B9B7C3C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543A76E-8F05-A29F-C6AF-4EDB02E790B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36753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answer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6_answer">
            <a:hlinkClick r:id="" action="ppaction://media"/>
            <a:extLst>
              <a:ext uri="{FF2B5EF4-FFF2-40B4-BE49-F238E27FC236}">
                <a16:creationId xmlns:a16="http://schemas.microsoft.com/office/drawing/2014/main" id="{B0683BF8-F89B-4F20-8E71-AEFDD8B874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482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7_reading_v6_answer">
            <a:hlinkClick r:id="" action="ppaction://media"/>
            <a:extLst>
              <a:ext uri="{FF2B5EF4-FFF2-40B4-BE49-F238E27FC236}">
                <a16:creationId xmlns:a16="http://schemas.microsoft.com/office/drawing/2014/main" id="{237D5DBB-D41A-4218-9412-B8797956D1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4779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118BD6-66AC-6480-72B8-9F371BC6318D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答える</a:t>
            </a:r>
          </a:p>
        </p:txBody>
      </p:sp>
    </p:spTree>
    <p:extLst>
      <p:ext uri="{BB962C8B-B14F-4D97-AF65-F5344CB8AC3E}">
        <p14:creationId xmlns:p14="http://schemas.microsoft.com/office/powerpoint/2010/main" val="10173434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を楽しむ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7_enjoy">
            <a:hlinkClick r:id="" action="ppaction://media"/>
            <a:extLst>
              <a:ext uri="{FF2B5EF4-FFF2-40B4-BE49-F238E27FC236}">
                <a16:creationId xmlns:a16="http://schemas.microsoft.com/office/drawing/2014/main" id="{02ABCB93-F9B7-4D21-B4A1-24A19481D7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01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7_enjoy">
            <a:hlinkClick r:id="" action="ppaction://media"/>
            <a:extLst>
              <a:ext uri="{FF2B5EF4-FFF2-40B4-BE49-F238E27FC236}">
                <a16:creationId xmlns:a16="http://schemas.microsoft.com/office/drawing/2014/main" id="{2483BCE9-1CA3-4468-9BDF-500BC2FE03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1263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27853B-D166-4B2B-A367-6109609A815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を楽しむ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7_enjoy">
            <a:hlinkClick r:id="" action="ppaction://media"/>
            <a:extLst>
              <a:ext uri="{FF2B5EF4-FFF2-40B4-BE49-F238E27FC236}">
                <a16:creationId xmlns:a16="http://schemas.microsoft.com/office/drawing/2014/main" id="{0AAFBB6F-FBF3-4CFD-AA41-7BA98D1724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8708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7_reading_v8_learn">
            <a:hlinkClick r:id="" action="ppaction://media"/>
            <a:extLst>
              <a:ext uri="{FF2B5EF4-FFF2-40B4-BE49-F238E27FC236}">
                <a16:creationId xmlns:a16="http://schemas.microsoft.com/office/drawing/2014/main" id="{E5FF45DD-7F80-426B-9A84-B15D73FF2C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12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002CBF1-AD77-AD13-64A7-36C26D33863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44A31E1-1585-3658-94FC-0F891E6777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1A7589D-3844-64FF-EEF3-D26A6E167AA7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を習う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04793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8_learn">
            <a:hlinkClick r:id="" action="ppaction://media"/>
            <a:extLst>
              <a:ext uri="{FF2B5EF4-FFF2-40B4-BE49-F238E27FC236}">
                <a16:creationId xmlns:a16="http://schemas.microsoft.com/office/drawing/2014/main" id="{AFAC4CD2-74C3-4F3A-8A97-FA5D93D6C6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591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7_reading_v8_learn">
            <a:hlinkClick r:id="" action="ppaction://media"/>
            <a:extLst>
              <a:ext uri="{FF2B5EF4-FFF2-40B4-BE49-F238E27FC236}">
                <a16:creationId xmlns:a16="http://schemas.microsoft.com/office/drawing/2014/main" id="{31B081E6-5DC7-4B25-B49F-AE729ECA61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12128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CDF6ED-B625-3341-C5E0-6630557F880B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を習う</a:t>
            </a:r>
          </a:p>
        </p:txBody>
      </p:sp>
    </p:spTree>
    <p:extLst>
      <p:ext uri="{BB962C8B-B14F-4D97-AF65-F5344CB8AC3E}">
        <p14:creationId xmlns:p14="http://schemas.microsoft.com/office/powerpoint/2010/main" val="35599805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9_could">
            <a:hlinkClick r:id="" action="ppaction://media"/>
            <a:extLst>
              <a:ext uri="{FF2B5EF4-FFF2-40B4-BE49-F238E27FC236}">
                <a16:creationId xmlns:a16="http://schemas.microsoft.com/office/drawing/2014/main" id="{3D1848EC-EBA2-4DD7-AE58-23D72DB3DF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3674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90200"/>
            <a:ext cx="76581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could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9_could">
            <a:hlinkClick r:id="" action="ppaction://media"/>
            <a:extLst>
              <a:ext uri="{FF2B5EF4-FFF2-40B4-BE49-F238E27FC236}">
                <a16:creationId xmlns:a16="http://schemas.microsoft.com/office/drawing/2014/main" id="{289AA072-3DD7-4785-BB6A-FB8204534D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5693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7_reading_v9_could">
            <a:hlinkClick r:id="" action="ppaction://media"/>
            <a:extLst>
              <a:ext uri="{FF2B5EF4-FFF2-40B4-BE49-F238E27FC236}">
                <a16:creationId xmlns:a16="http://schemas.microsoft.com/office/drawing/2014/main" id="{A7A5EF2E-EE51-41CB-94A6-525E738359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611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2_L7_reading_v1_stay">
            <a:hlinkClick r:id="" action="ppaction://media"/>
            <a:extLst>
              <a:ext uri="{FF2B5EF4-FFF2-40B4-BE49-F238E27FC236}">
                <a16:creationId xmlns:a16="http://schemas.microsoft.com/office/drawing/2014/main" id="{948116CB-DB84-4148-B7D1-9C2384D80D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860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798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C120E26-D033-471F-BBCC-8EFB43FDE53B}"/>
              </a:ext>
            </a:extLst>
          </p:cNvPr>
          <p:cNvGrpSpPr/>
          <p:nvPr/>
        </p:nvGrpSpPr>
        <p:grpSpPr>
          <a:xfrm>
            <a:off x="0" y="1723614"/>
            <a:ext cx="9144000" cy="3410773"/>
            <a:chOff x="0" y="1787942"/>
            <a:chExt cx="9144000" cy="34107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875276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E90F464-8662-4EC0-B1CE-4F56DE5E187C}"/>
                </a:ext>
              </a:extLst>
            </p:cNvPr>
            <p:cNvSpPr txBox="1"/>
            <p:nvPr/>
          </p:nvSpPr>
          <p:spPr>
            <a:xfrm>
              <a:off x="569843" y="1787942"/>
              <a:ext cx="8004314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少し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7_reading_v10_a little">
            <a:hlinkClick r:id="" action="ppaction://media"/>
            <a:extLst>
              <a:ext uri="{FF2B5EF4-FFF2-40B4-BE49-F238E27FC236}">
                <a16:creationId xmlns:a16="http://schemas.microsoft.com/office/drawing/2014/main" id="{A085882D-98A1-4A60-8B35-56BD754B8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32861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A11163A-E287-921D-8A40-04A57A32444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545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little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7_reading_v10_a little">
            <a:hlinkClick r:id="" action="ppaction://media"/>
            <a:extLst>
              <a:ext uri="{FF2B5EF4-FFF2-40B4-BE49-F238E27FC236}">
                <a16:creationId xmlns:a16="http://schemas.microsoft.com/office/drawing/2014/main" id="{40A25111-C153-44E2-A300-177ED37DFE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328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F6117B1-CA80-68FF-B7F7-E5C71118085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8255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DDBEC50-8D97-44FB-AFD3-C85A47F8D448}"/>
              </a:ext>
            </a:extLst>
          </p:cNvPr>
          <p:cNvSpPr txBox="1"/>
          <p:nvPr/>
        </p:nvSpPr>
        <p:spPr>
          <a:xfrm>
            <a:off x="569843" y="2497976"/>
            <a:ext cx="800431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少し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7_reading_v10_a little">
            <a:hlinkClick r:id="" action="ppaction://media"/>
            <a:extLst>
              <a:ext uri="{FF2B5EF4-FFF2-40B4-BE49-F238E27FC236}">
                <a16:creationId xmlns:a16="http://schemas.microsoft.com/office/drawing/2014/main" id="{47BDA4C2-7DE0-4CD3-A14A-58C8E6F2D2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00188" y="328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08867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20ABD-FD5D-3813-2068-FE419A688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FDB97F6-4A5F-09C7-3D3D-BDF9C31D9C8E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CC4B6B-A449-94FF-D407-281F93C4652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003C7A3-B786-9FC1-03C3-6B21054439A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滞在する</a:t>
              </a:r>
            </a:p>
          </p:txBody>
        </p:sp>
      </p:grpSp>
      <p:pic>
        <p:nvPicPr>
          <p:cNvPr id="4" name="G2_L7_reading_v1_stay">
            <a:hlinkClick r:id="" action="ppaction://media"/>
            <a:extLst>
              <a:ext uri="{FF2B5EF4-FFF2-40B4-BE49-F238E27FC236}">
                <a16:creationId xmlns:a16="http://schemas.microsoft.com/office/drawing/2014/main" id="{800337CD-3AED-0998-EFDA-4A659A0A2A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86013" y="1212850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984499" y="3429000"/>
            <a:ext cx="3175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5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3ECB0-EDA5-C21E-0FDD-68E1A396E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E6F39D-7530-2E68-A11B-EFE84EBB99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BBB32B-B7B7-99BD-7EE0-7F3A3EE848A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85DD47-0A80-90A6-8BB4-3D404F7EB5A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FD29F7A-8F2F-A97D-E638-EC5497F5581D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81836B5-BF62-A43D-9967-FD8469D2CD6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4E32C32-01F7-857D-7B5D-BDA7DF13105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ひとりで</a:t>
              </a:r>
            </a:p>
          </p:txBody>
        </p:sp>
      </p:grpSp>
      <p:pic>
        <p:nvPicPr>
          <p:cNvPr id="4" name="G2_L7_reading_v2_alone">
            <a:hlinkClick r:id="" action="ppaction://media"/>
            <a:extLst>
              <a:ext uri="{FF2B5EF4-FFF2-40B4-BE49-F238E27FC236}">
                <a16:creationId xmlns:a16="http://schemas.microsoft.com/office/drawing/2014/main" id="{1668C1C9-358B-8CEE-6E70-55B604D7D6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20685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525AE9-4D00-2D40-A8E2-2E748DFBD62F}"/>
              </a:ext>
            </a:extLst>
          </p:cNvPr>
          <p:cNvSpPr/>
          <p:nvPr/>
        </p:nvSpPr>
        <p:spPr>
          <a:xfrm>
            <a:off x="2463801" y="3429000"/>
            <a:ext cx="4267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3695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06AD7-9ACB-704D-D2BE-ADC86328F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33F0C0E-A2FF-5A7A-F5FA-8259235F367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C2653A-3DFD-90D5-DDDF-E13EC8A3D53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7DF262-AEA8-7406-29FD-E1EAB6272C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EDE5D87-0FA2-FAEA-B78F-521575E33FF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909DE00-EE48-F060-1916-34457593A4B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farm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7E4FDBF-B1BE-A800-0525-CAD8CF5F184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農場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3_farm">
            <a:hlinkClick r:id="" action="ppaction://media"/>
            <a:extLst>
              <a:ext uri="{FF2B5EF4-FFF2-40B4-BE49-F238E27FC236}">
                <a16:creationId xmlns:a16="http://schemas.microsoft.com/office/drawing/2014/main" id="{A9FF7933-BD4E-BBB5-9892-D426ED6314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711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C367AF7-3133-2D96-CE06-F1894CB24C8C}"/>
              </a:ext>
            </a:extLst>
          </p:cNvPr>
          <p:cNvSpPr/>
          <p:nvPr/>
        </p:nvSpPr>
        <p:spPr>
          <a:xfrm>
            <a:off x="2768601" y="3519516"/>
            <a:ext cx="3657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1132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BC6D0-FA7A-3CB7-AE73-AAECB7F0F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E359D6-AC45-2F6F-0E0C-1234D5352AC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514386-36FA-DF4A-35A8-53EF6EA3627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53FBEA9-F52C-6BE9-FD36-9AB3C13AE8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863301B-DDCD-80C8-7859-FFD73648E5E0}"/>
              </a:ext>
            </a:extLst>
          </p:cNvPr>
          <p:cNvGrpSpPr/>
          <p:nvPr/>
        </p:nvGrpSpPr>
        <p:grpSpPr>
          <a:xfrm>
            <a:off x="0" y="1894812"/>
            <a:ext cx="9144000" cy="2976044"/>
            <a:chOff x="0" y="2034433"/>
            <a:chExt cx="9144000" cy="29760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3B1177-ACF2-F762-516B-C059D41E3335}"/>
                </a:ext>
              </a:extLst>
            </p:cNvPr>
            <p:cNvSpPr txBox="1"/>
            <p:nvPr/>
          </p:nvSpPr>
          <p:spPr>
            <a:xfrm>
              <a:off x="0" y="4087147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[the] [first] [time]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F499EF1-60E6-08B9-C757-BA656C31B037}"/>
                </a:ext>
              </a:extLst>
            </p:cNvPr>
            <p:cNvSpPr txBox="1"/>
            <p:nvPr/>
          </p:nvSpPr>
          <p:spPr>
            <a:xfrm>
              <a:off x="815009" y="203443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はじめて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4_for the first time">
            <a:hlinkClick r:id="" action="ppaction://media"/>
            <a:extLst>
              <a:ext uri="{FF2B5EF4-FFF2-40B4-BE49-F238E27FC236}">
                <a16:creationId xmlns:a16="http://schemas.microsoft.com/office/drawing/2014/main" id="{AF4D115B-92E2-5D75-7970-5E9A229D8B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8DAF-CB10-FA70-78D9-4B9E7375232C}"/>
              </a:ext>
            </a:extLst>
          </p:cNvPr>
          <p:cNvSpPr/>
          <p:nvPr/>
        </p:nvSpPr>
        <p:spPr>
          <a:xfrm>
            <a:off x="419101" y="3829050"/>
            <a:ext cx="1308099" cy="10418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ECF0ED2-BCE9-494F-4D56-116AECF7E961}"/>
              </a:ext>
            </a:extLst>
          </p:cNvPr>
          <p:cNvSpPr/>
          <p:nvPr/>
        </p:nvSpPr>
        <p:spPr>
          <a:xfrm>
            <a:off x="2413001" y="3829050"/>
            <a:ext cx="1308099" cy="10418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72A20F2-3316-5C52-ADAD-A184AB861998}"/>
              </a:ext>
            </a:extLst>
          </p:cNvPr>
          <p:cNvSpPr/>
          <p:nvPr/>
        </p:nvSpPr>
        <p:spPr>
          <a:xfrm>
            <a:off x="4425951" y="3829050"/>
            <a:ext cx="1784349" cy="10418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76E3A-6AE8-990F-5036-D15733BB8259}"/>
              </a:ext>
            </a:extLst>
          </p:cNvPr>
          <p:cNvSpPr/>
          <p:nvPr/>
        </p:nvSpPr>
        <p:spPr>
          <a:xfrm>
            <a:off x="6877050" y="3829050"/>
            <a:ext cx="1784349" cy="104180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76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52BDD-3BC0-7AD7-3B19-460994AAA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663FB7-E106-5A46-C2DC-F8C28A5377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98FC55-E4B9-FEDB-B86E-86D37836156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AD42C5E-4335-A2A0-AE55-B6F0D1FD89E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85965E-D977-F281-A4A8-D8C98D220A09}"/>
              </a:ext>
            </a:extLst>
          </p:cNvPr>
          <p:cNvGrpSpPr/>
          <p:nvPr/>
        </p:nvGrpSpPr>
        <p:grpSpPr>
          <a:xfrm>
            <a:off x="0" y="1315811"/>
            <a:ext cx="9144000" cy="4103269"/>
            <a:chOff x="0" y="784681"/>
            <a:chExt cx="9144000" cy="410326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A8E91E6-D4BC-48D0-24B8-90ECB105F519}"/>
                </a:ext>
              </a:extLst>
            </p:cNvPr>
            <p:cNvSpPr txBox="1"/>
            <p:nvPr/>
          </p:nvSpPr>
          <p:spPr>
            <a:xfrm>
              <a:off x="0" y="3687621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[help] [yourself]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824603A-3B07-B815-588C-8608396424FC}"/>
                </a:ext>
              </a:extLst>
            </p:cNvPr>
            <p:cNvSpPr txBox="1"/>
            <p:nvPr/>
          </p:nvSpPr>
          <p:spPr>
            <a:xfrm>
              <a:off x="815009" y="784681"/>
              <a:ext cx="751398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自分で自由に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とって食べる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5_help yourself">
            <a:hlinkClick r:id="" action="ppaction://media"/>
            <a:extLst>
              <a:ext uri="{FF2B5EF4-FFF2-40B4-BE49-F238E27FC236}">
                <a16:creationId xmlns:a16="http://schemas.microsoft.com/office/drawing/2014/main" id="{5AFD8687-BF99-37D2-AE05-BAAB274051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80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5E45C7-8BFF-344B-E1C9-F5004039A562}"/>
              </a:ext>
            </a:extLst>
          </p:cNvPr>
          <p:cNvSpPr/>
          <p:nvPr/>
        </p:nvSpPr>
        <p:spPr>
          <a:xfrm>
            <a:off x="815009" y="4009420"/>
            <a:ext cx="2448892" cy="143547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706CB73-7E34-3F73-94F8-A510CCB5699F}"/>
              </a:ext>
            </a:extLst>
          </p:cNvPr>
          <p:cNvSpPr/>
          <p:nvPr/>
        </p:nvSpPr>
        <p:spPr>
          <a:xfrm>
            <a:off x="4127499" y="4009420"/>
            <a:ext cx="4150691" cy="143547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053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317DC-8963-0F82-FDE7-CB7FC23B2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C848EB-6730-57B9-C14F-4A9010E7FBE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F64445-93A4-72DA-863F-F22B79997CC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E132B7-F541-71F7-7E4F-747C2AD411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4" name="G2_L7_reading_v6_answer">
            <a:hlinkClick r:id="" action="ppaction://media"/>
            <a:extLst>
              <a:ext uri="{FF2B5EF4-FFF2-40B4-BE49-F238E27FC236}">
                <a16:creationId xmlns:a16="http://schemas.microsoft.com/office/drawing/2014/main" id="{0AAEE0E0-C83D-63D9-2900-E7EB115C66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1477963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F33D910-C134-03FC-3A2F-0C36EA95862B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08B7EEB-41BB-1543-5645-9AE41AF109A2}"/>
                </a:ext>
              </a:extLst>
            </p:cNvPr>
            <p:cNvSpPr txBox="1"/>
            <p:nvPr/>
          </p:nvSpPr>
          <p:spPr>
            <a:xfrm>
              <a:off x="901700" y="4007635"/>
              <a:ext cx="7340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answer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0A5F703-30B7-F7E5-57F1-43AE6378416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3A54F9E-7818-483C-60E1-6487E6F14E37}"/>
              </a:ext>
            </a:extLst>
          </p:cNvPr>
          <p:cNvSpPr/>
          <p:nvPr/>
        </p:nvSpPr>
        <p:spPr>
          <a:xfrm>
            <a:off x="2146301" y="342900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355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1_stay">
            <a:hlinkClick r:id="" action="ppaction://media"/>
            <a:extLst>
              <a:ext uri="{FF2B5EF4-FFF2-40B4-BE49-F238E27FC236}">
                <a16:creationId xmlns:a16="http://schemas.microsoft.com/office/drawing/2014/main" id="{E9DC1CCB-B63F-48BE-AF1D-91CC9EFA77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860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542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EA12F-A390-3A44-49B2-61D46A24D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BE55E3-3B47-6969-6B8B-F3D48094D9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23910D-309B-E119-B18D-AAD9855DBFA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39E8FF-2F08-4E38-F8F1-616B05B9322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EC65069-5589-A316-F4D0-5903BC3132B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1386765-FB84-EBBB-913D-F634394F812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enjoy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AF85A46-B284-2457-A943-D147195E7FEC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を楽しむ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7_enjoy">
            <a:hlinkClick r:id="" action="ppaction://media"/>
            <a:extLst>
              <a:ext uri="{FF2B5EF4-FFF2-40B4-BE49-F238E27FC236}">
                <a16:creationId xmlns:a16="http://schemas.microsoft.com/office/drawing/2014/main" id="{3F631CD9-D6E1-3B1B-0C4B-893B8F825D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762D24-E7CE-042D-8964-287605B96183}"/>
              </a:ext>
            </a:extLst>
          </p:cNvPr>
          <p:cNvSpPr/>
          <p:nvPr/>
        </p:nvSpPr>
        <p:spPr>
          <a:xfrm>
            <a:off x="2705100" y="3285062"/>
            <a:ext cx="373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0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78755-7558-781E-9EA9-541137C4F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EA6503-507D-0AFD-15D1-E47CEE11BDA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693409C-C72F-506B-3CC5-70E1DEE4F64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B8696E3-3CC4-4FE1-CF93-5BE45711FD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3" name="G2_L7_reading_v8_learn">
            <a:hlinkClick r:id="" action="ppaction://media"/>
            <a:extLst>
              <a:ext uri="{FF2B5EF4-FFF2-40B4-BE49-F238E27FC236}">
                <a16:creationId xmlns:a16="http://schemas.microsoft.com/office/drawing/2014/main" id="{1538CF97-9942-EF62-1772-D9C08A1500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32000" y="1212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5DF06EC-C5B6-9B2B-4E70-B7D1AD02FB2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720113F-1680-B601-EF73-402DDBEC759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learn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6E83636-60D0-F7EA-DD1A-FCFAB180AD5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を習う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5F9118E-09A1-AB8B-864C-5CBE0495A5AB}"/>
              </a:ext>
            </a:extLst>
          </p:cNvPr>
          <p:cNvSpPr/>
          <p:nvPr/>
        </p:nvSpPr>
        <p:spPr>
          <a:xfrm>
            <a:off x="2832100" y="3429000"/>
            <a:ext cx="35306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359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37E53-F70C-B68D-9084-35B50F7B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8CBA02-F7F1-6C77-8BC3-8DB493EF5D9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A7E602-4BC0-C622-51F7-0028FFBBE2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7C87E94-E4DD-EF85-2FA5-C0CD550FB1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DA20F70-2B8B-4AFA-A96C-87C91C0BB589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67D3E12-E03F-E8D7-1215-EDB709206BF8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0511CDC-89E2-DDB6-4ED1-603031AF73C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could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9_could">
            <a:hlinkClick r:id="" action="ppaction://media"/>
            <a:extLst>
              <a:ext uri="{FF2B5EF4-FFF2-40B4-BE49-F238E27FC236}">
                <a16:creationId xmlns:a16="http://schemas.microsoft.com/office/drawing/2014/main" id="{2D715E6A-6B17-4F71-C525-48BC8AB28D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101FC3-5557-9437-16F0-9A899D725121}"/>
              </a:ext>
            </a:extLst>
          </p:cNvPr>
          <p:cNvSpPr/>
          <p:nvPr/>
        </p:nvSpPr>
        <p:spPr>
          <a:xfrm>
            <a:off x="2679700" y="3871203"/>
            <a:ext cx="3835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598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DCDF5-11B2-9E3D-290D-A00C86AC3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0A1D660-E141-11E7-7F44-57BA945752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5914CB-DABD-6AFA-B251-58F8190C65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0B451DC-F766-D629-155A-E7C8DC80836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EC04F90-EEDE-08F4-5E83-6709A38BD4F9}"/>
              </a:ext>
            </a:extLst>
          </p:cNvPr>
          <p:cNvGrpSpPr/>
          <p:nvPr/>
        </p:nvGrpSpPr>
        <p:grpSpPr>
          <a:xfrm>
            <a:off x="0" y="1723614"/>
            <a:ext cx="9144000" cy="3410773"/>
            <a:chOff x="0" y="1787942"/>
            <a:chExt cx="9144000" cy="34107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391E4F-6CFC-3F78-08F6-DC98AE8FCAA8}"/>
                </a:ext>
              </a:extLst>
            </p:cNvPr>
            <p:cNvSpPr txBox="1"/>
            <p:nvPr/>
          </p:nvSpPr>
          <p:spPr>
            <a:xfrm>
              <a:off x="0" y="3875276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[little]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71C4230-745E-C054-A4AD-25ECF700906C}"/>
                </a:ext>
              </a:extLst>
            </p:cNvPr>
            <p:cNvSpPr txBox="1"/>
            <p:nvPr/>
          </p:nvSpPr>
          <p:spPr>
            <a:xfrm>
              <a:off x="569843" y="1787942"/>
              <a:ext cx="8004314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少し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7_reading_v10_a little">
            <a:hlinkClick r:id="" action="ppaction://media"/>
            <a:extLst>
              <a:ext uri="{FF2B5EF4-FFF2-40B4-BE49-F238E27FC236}">
                <a16:creationId xmlns:a16="http://schemas.microsoft.com/office/drawing/2014/main" id="{E3894F9B-8DD0-3581-568E-17102A2AAE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32861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BA6FC15-6D76-01C4-0889-DC9DA5AE7EE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4C74615-D43E-9343-7A8F-A4879D9C8045}"/>
              </a:ext>
            </a:extLst>
          </p:cNvPr>
          <p:cNvSpPr/>
          <p:nvPr/>
        </p:nvSpPr>
        <p:spPr>
          <a:xfrm>
            <a:off x="3860800" y="3652377"/>
            <a:ext cx="2794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82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滞在する</a:t>
            </a:r>
          </a:p>
        </p:txBody>
      </p:sp>
      <p:pic>
        <p:nvPicPr>
          <p:cNvPr id="6" name="G2_L7_reading_v1_stay">
            <a:hlinkClick r:id="" action="ppaction://media"/>
            <a:extLst>
              <a:ext uri="{FF2B5EF4-FFF2-40B4-BE49-F238E27FC236}">
                <a16:creationId xmlns:a16="http://schemas.microsoft.com/office/drawing/2014/main" id="{5FD10C5F-BC86-4F79-98E6-3614FC8041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86013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9308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ひとりで</a:t>
              </a:r>
            </a:p>
          </p:txBody>
        </p:sp>
      </p:grpSp>
      <p:pic>
        <p:nvPicPr>
          <p:cNvPr id="4" name="G2_L7_reading_v2_alone">
            <a:hlinkClick r:id="" action="ppaction://media"/>
            <a:extLst>
              <a:ext uri="{FF2B5EF4-FFF2-40B4-BE49-F238E27FC236}">
                <a16:creationId xmlns:a16="http://schemas.microsoft.com/office/drawing/2014/main" id="{E28C07B6-D051-4AB4-90C7-D44A71FE87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575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alone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7_reading_v2_alone">
            <a:hlinkClick r:id="" action="ppaction://media"/>
            <a:extLst>
              <a:ext uri="{FF2B5EF4-FFF2-40B4-BE49-F238E27FC236}">
                <a16:creationId xmlns:a16="http://schemas.microsoft.com/office/drawing/2014/main" id="{418B2B84-58FE-4612-904B-58D31068FF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846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ひとりで</a:t>
            </a:r>
          </a:p>
        </p:txBody>
      </p:sp>
      <p:pic>
        <p:nvPicPr>
          <p:cNvPr id="7" name="G2_L7_reading_v2_alone">
            <a:hlinkClick r:id="" action="ppaction://media"/>
            <a:extLst>
              <a:ext uri="{FF2B5EF4-FFF2-40B4-BE49-F238E27FC236}">
                <a16:creationId xmlns:a16="http://schemas.microsoft.com/office/drawing/2014/main" id="{29899055-E176-4829-A7B8-9F28412B2F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259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農場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7_reading_v3_farm">
            <a:hlinkClick r:id="" action="ppaction://media"/>
            <a:extLst>
              <a:ext uri="{FF2B5EF4-FFF2-40B4-BE49-F238E27FC236}">
                <a16:creationId xmlns:a16="http://schemas.microsoft.com/office/drawing/2014/main" id="{F38BA922-24B4-465F-ACA6-2F61AB6A99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3046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16443</TotalTime>
  <Words>233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2078</cp:revision>
  <cp:lastPrinted>2016-06-23T16:36:17Z</cp:lastPrinted>
  <dcterms:created xsi:type="dcterms:W3CDTF">2016-05-30T03:13:09Z</dcterms:created>
  <dcterms:modified xsi:type="dcterms:W3CDTF">2025-12-24T09:41:42Z</dcterms:modified>
</cp:coreProperties>
</file>