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69" r:id="rId3"/>
    <p:sldId id="4151" r:id="rId4"/>
    <p:sldId id="4207" r:id="rId5"/>
    <p:sldId id="4208" r:id="rId6"/>
    <p:sldId id="4209" r:id="rId7"/>
    <p:sldId id="4316" r:id="rId8"/>
    <p:sldId id="4317" r:id="rId9"/>
    <p:sldId id="4318" r:id="rId10"/>
    <p:sldId id="4319" r:id="rId11"/>
    <p:sldId id="4320" r:id="rId12"/>
    <p:sldId id="4321" r:id="rId13"/>
    <p:sldId id="3694" r:id="rId14"/>
    <p:sldId id="4195" r:id="rId15"/>
    <p:sldId id="4313" r:id="rId16"/>
    <p:sldId id="4314" r:id="rId17"/>
    <p:sldId id="4315" r:id="rId18"/>
    <p:sldId id="4322" r:id="rId19"/>
    <p:sldId id="4323" r:id="rId20"/>
    <p:sldId id="4324" r:id="rId21"/>
    <p:sldId id="4325" r:id="rId22"/>
    <p:sldId id="4326" r:id="rId23"/>
    <p:sldId id="4327" r:id="rId24"/>
    <p:sldId id="3695" r:id="rId25"/>
    <p:sldId id="4206" r:id="rId26"/>
    <p:sldId id="4272" r:id="rId27"/>
    <p:sldId id="4273" r:id="rId28"/>
    <p:sldId id="4274" r:id="rId29"/>
    <p:sldId id="4328" r:id="rId30"/>
    <p:sldId id="4329" r:id="rId31"/>
    <p:sldId id="4330" r:id="rId32"/>
    <p:sldId id="4331" r:id="rId33"/>
    <p:sldId id="4332" r:id="rId34"/>
    <p:sldId id="4333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4AE8B-23CA-66CE-C8ED-C00E0C964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0DA0FB-3810-61FC-A499-BC002C9D1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070C8B-CB59-6DBD-8389-DB99AFD927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B037FC-8846-0346-2C2F-3A8B771C6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084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7EA8B-BD46-0B26-EB48-BD9DB528F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030496-06B7-DBBF-62F1-81FAF1D182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77B559B-AB8A-FBDF-964C-5E8CA61F1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E40A15-10A4-0B15-052B-B33F6B8E9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558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132AB-ED46-5339-601C-F0ACC8729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58E1DC1-E9E8-54E5-26F8-7AFBF337AE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C2367F-5F07-64A3-CB76-FBE96A1B6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8AED84-4A9B-A8B6-1741-7630954A40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07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0792A-63A7-5DF7-6AC0-202A4F010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6FE1A4-8845-53DB-7224-EAB29AFC3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5A29F8-4997-0BED-3005-3CFB4D492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2B7D72-D03B-A6B6-AE48-E226E5563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579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61BC1-2A9A-503E-1C48-87C24C2BD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EDFA2B-E6E8-0CAD-E9B0-4FFDD9F67D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6FB0CFA-904D-ABCE-1946-FEEB7F704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12D18B-F7EF-996C-0DBF-A550682C9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75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05346-E024-A48A-FE13-1B768D2B5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3369037-C8D7-CBCB-22F5-1EB1BF45DE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4CF440-E1F4-F8F5-6B97-8770F4AF84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C144DC-8702-884F-CAD2-51450A191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4560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A3753-03CC-0468-1119-C43D12F8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8F49A43-F8E3-A569-7164-3C093B4B83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DFAE90-93E5-5C18-9AD2-904EAACF2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9FF1E8-F719-A075-B955-ABD247A28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060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55BC5-D2E7-F195-8CD5-958141594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7752041-E26B-9E21-1E6C-2D6E37BC64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935577-75B6-FDD0-99EF-70B9D6452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2A3275-6792-A93B-2750-C0DB6E9DEF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143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51D21-9558-40B8-0406-709178334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724157E-B71A-F35D-4876-1456E8C34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B6EDBBD-7794-D9A8-AC1D-4BB0176EE5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826A31-EA8F-EAFF-FB8A-DBE7A9F163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7584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99F65-25A0-B9EB-4A30-506DB8FF4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E48CDD-FE7D-3599-F89A-A32AB5B7A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01D3AB7-0C44-EC1F-7E31-BCDE57357A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CB827B-8A97-6EAF-35D8-30FF4B7306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6391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4B0A7-D16B-62DD-F6C6-6F99E1304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9BBF78-4214-1FB4-FF7C-6B7136345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B2181B-EDF2-3B52-7B19-942C6C3A87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B16281-C7A2-36AA-8CE2-1E6A21317A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953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C298-79DF-1325-C059-404DE117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7DBB62-BB3B-44FB-9583-780BFF578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65D5C9-E902-5E22-2C13-B31E06005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8FBC14-13C9-DAF8-2AC9-311ACED94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543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AE5AB-06B0-6685-E84F-AE81A8F97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C8177E-486A-3268-A21E-C4E612188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F4F9F0-7C53-548B-3E7B-3F0F34A850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FB7420-6C9C-416D-B713-EA63DA4CD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642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EFC63-0398-5DD9-80CD-EC701B55A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3C5488-5166-6EE7-21DF-346449D7A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E52B1F-7CEB-932A-2B74-D0E57838D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351A76-360B-2EB1-464E-77F407F97D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9194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0CDE6-968D-71A5-AE43-7575230B0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ED902E-4392-31A6-960F-0DA2847F7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CE8A41-456E-0EF6-8771-6FE7B5EEC1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DD6FB2-30BC-0810-4669-9F227AC46C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15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FDE7D-0750-9DE6-2386-F6DA0AC46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92B9E6E-0CCF-7779-0602-EF244BF06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0B2E41-6A23-ABAE-629F-62FDF339D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D7FB4A-7219-E3B1-748C-522F6B84FF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9348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A9389-EC7E-2839-A039-A6B3C206C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528B8A-A2FA-41E5-525B-F324136029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F6A6E8-41E0-D788-6641-0B2888CBE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265DC9-ADA3-F920-7004-E8D22DACD3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7352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C61EB-D1E6-5BEB-2EDC-32634AE9E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2DE4C9-AD3E-D965-BB7C-F21A1F1EC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4B11B8-EE32-A0B1-508C-06BDD9BCBF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46F0F7-0AF0-47A4-CE9D-85B8FFED6A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9944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6CB96-B21E-A2D0-ACAE-8B853BDE6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F69DD6F-EBA7-4522-E741-02B38F4B44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B33BE5-AF9F-7A5A-7124-E047BE8E5F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8FAA94-A0A2-E64B-B423-66D12C33F2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9212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3B915-5E2A-50FB-9898-37F215C73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21F1A7-1583-4A2E-1536-C8A236A78D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C806C64-7546-6161-5DDC-BE6507846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749D2E-BBE4-EAE5-B936-B8559C6754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43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D5334-1747-C0CE-7657-E57F8A5AF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434378-0280-2AFB-0E13-A32AF4DCA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40DC19-8A4C-B000-0279-FDEEE8E2E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645E4A-3DC3-364E-91B7-7D0519149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52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D6073-2BEE-E807-9E4B-68B29CC49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3396E7-F532-4F96-B517-5F6DD31D4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B3F51D-8354-26D8-2589-FF4DC6518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BAF71E-3ED2-FE05-7B54-4DAE23594B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964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75EA8-248D-E242-076F-2EDB681A4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2B963E-FBE4-18B9-C089-5F16187F2B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DEAB62-76F2-6C79-03F1-DA15F9247B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5631D5-32B9-3F2E-AF43-F6376F63C3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592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ABB37-0798-404F-A1C4-6D77E0BA8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6B86997-42BC-84EE-A1DB-007E2A5133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8067B0-00EF-4A7F-5335-9025D2987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ADC5AF-70AE-2B06-23B9-F036A8E794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968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50F3E-A0A2-99C5-5FCF-61B65DFE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1244E92-0E18-4C79-46A5-1D7F2E49E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B1C17D-9F5E-B28D-B886-D5720EBEE6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01DF41-3CEE-0713-6E3A-778397664D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34DE9-488C-FFF5-1A3D-B7EB8E537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12CFE9-EE82-4CCC-4915-09891C5409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DCFAB0-06DF-116F-037A-8D43732A9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35B015-B3B4-ACB1-EA28-C49FE7B07E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895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47A75-5D28-3879-DBCD-F34FA6C3A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31C68D-024A-385A-CF64-062E08463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3F841F-CBEB-DB20-A1B6-AC6286A57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7B235A-AE25-D04D-E8C9-60822EA31A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439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E776F-D7C7-F3C5-9542-FA1773A4F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7B3760-7DB0-EBAC-1AFE-AA72E1610AD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E9D3B3-8005-F7E1-0D4B-8069A5B9EA9C}"/>
              </a:ext>
            </a:extLst>
          </p:cNvPr>
          <p:cNvSpPr txBox="1"/>
          <p:nvPr/>
        </p:nvSpPr>
        <p:spPr>
          <a:xfrm>
            <a:off x="1637765" y="4128490"/>
            <a:ext cx="586846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tell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about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our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0F57C7D-B9FD-4CD4-605E-867EDB2F5F63}"/>
              </a:ext>
            </a:extLst>
          </p:cNvPr>
          <p:cNvSpPr txBox="1"/>
          <p:nvPr/>
        </p:nvSpPr>
        <p:spPr>
          <a:xfrm>
            <a:off x="189264" y="690490"/>
            <a:ext cx="87654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話すつもりです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We will tell them about our country.">
            <a:hlinkClick r:id="" action="ppaction://media"/>
            <a:extLst>
              <a:ext uri="{FF2B5EF4-FFF2-40B4-BE49-F238E27FC236}">
                <a16:creationId xmlns:a16="http://schemas.microsoft.com/office/drawing/2014/main" id="{AC9F1E05-49F8-8002-7107-E88219E348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5063" y="197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1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62B2C-1DAA-9406-D8F2-5303D6298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855F46-DE42-7A24-D787-69B46ACE61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A83ECF-6C7B-102B-1164-9148CA1C24C5}"/>
              </a:ext>
            </a:extLst>
          </p:cNvPr>
          <p:cNvSpPr txBox="1"/>
          <p:nvPr/>
        </p:nvSpPr>
        <p:spPr>
          <a:xfrm>
            <a:off x="781925" y="2409490"/>
            <a:ext cx="75801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[a----]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3 We will tell them about our country.">
            <a:hlinkClick r:id="" action="ppaction://media"/>
            <a:extLst>
              <a:ext uri="{FF2B5EF4-FFF2-40B4-BE49-F238E27FC236}">
                <a16:creationId xmlns:a16="http://schemas.microsoft.com/office/drawing/2014/main" id="{1B32243D-2C01-2407-458F-F5E89FC39F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5063" y="197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979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78D12-6751-E812-4F1A-99FCF1623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CF3F638-66AF-5A4D-CF62-391E83BE53B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418776-878B-9A39-6350-8D2EA1921984}"/>
              </a:ext>
            </a:extLst>
          </p:cNvPr>
          <p:cNvSpPr txBox="1"/>
          <p:nvPr/>
        </p:nvSpPr>
        <p:spPr>
          <a:xfrm>
            <a:off x="189266" y="2321004"/>
            <a:ext cx="87654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話すつもりです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3 We will tell them about our country.">
            <a:hlinkClick r:id="" action="ppaction://media"/>
            <a:extLst>
              <a:ext uri="{FF2B5EF4-FFF2-40B4-BE49-F238E27FC236}">
                <a16:creationId xmlns:a16="http://schemas.microsoft.com/office/drawing/2014/main" id="{3051A32E-089A-68AB-934C-00D0BA89DE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5063" y="1979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211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51740-4026-F6BE-6A61-685BB373E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0C0E22D-0A7A-A0E1-A9BC-D8CAEB8E2A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000" b="34411"/>
          <a:stretch>
            <a:fillRect/>
          </a:stretch>
        </p:blipFill>
        <p:spPr>
          <a:xfrm>
            <a:off x="245278" y="1022216"/>
            <a:ext cx="8586000" cy="75571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B239BD-EE3B-A36F-C520-2BEB3F7BBA21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FE5A6E-B8DB-2372-B54F-2FACE8F5167A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Your bike is new, 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your bike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is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new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（補語）です。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</a:t>
            </a:r>
            <a:r>
              <a:rPr lang="en-US" altLang="ja-JP" sz="2400" b="1" u="sng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but mine is old.</a:t>
            </a:r>
          </a:p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mine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（主語）、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is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V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（動詞）、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old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（補語）です。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mine = my bike 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E89CD4A-748B-BF2B-0330-D17E8A789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59D770-9CA0-86DE-A4C1-167F5A773E92}"/>
              </a:ext>
            </a:extLst>
          </p:cNvPr>
          <p:cNvSpPr txBox="1"/>
          <p:nvPr/>
        </p:nvSpPr>
        <p:spPr>
          <a:xfrm>
            <a:off x="1032443" y="1777935"/>
            <a:ext cx="546063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あなたの自転車は新しいですが、私のものは古いです。</a:t>
            </a:r>
          </a:p>
        </p:txBody>
      </p:sp>
    </p:spTree>
    <p:extLst>
      <p:ext uri="{BB962C8B-B14F-4D97-AF65-F5344CB8AC3E}">
        <p14:creationId xmlns:p14="http://schemas.microsoft.com/office/powerpoint/2010/main" val="26424087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590D2-344F-12BC-CFB1-53BF074C6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6C4644-269A-C4F0-9FF3-A0BD3A12782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04AF3E-C4A4-0B3F-30AD-D3A8D4BF31E3}"/>
              </a:ext>
            </a:extLst>
          </p:cNvPr>
          <p:cNvSpPr txBox="1"/>
          <p:nvPr/>
        </p:nvSpPr>
        <p:spPr>
          <a:xfrm>
            <a:off x="1660270" y="4128490"/>
            <a:ext cx="58086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38580E-75EE-BBEE-784D-722DA5D5BC31}"/>
              </a:ext>
            </a:extLst>
          </p:cNvPr>
          <p:cNvSpPr txBox="1"/>
          <p:nvPr/>
        </p:nvSpPr>
        <p:spPr>
          <a:xfrm>
            <a:off x="157297" y="690490"/>
            <a:ext cx="88145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Your bike is new, but mine is old.">
            <a:hlinkClick r:id="" action="ppaction://media"/>
            <a:extLst>
              <a:ext uri="{FF2B5EF4-FFF2-40B4-BE49-F238E27FC236}">
                <a16:creationId xmlns:a16="http://schemas.microsoft.com/office/drawing/2014/main" id="{0A77688D-0E0B-05F9-F408-0FF3FFEDEE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264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6066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491AF-8905-E829-791F-35927917C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4833BE-AA13-73B9-0572-2858584DB35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C29183-2BCF-F304-B6E6-FB6BCD578B28}"/>
              </a:ext>
            </a:extLst>
          </p:cNvPr>
          <p:cNvSpPr txBox="1"/>
          <p:nvPr/>
        </p:nvSpPr>
        <p:spPr>
          <a:xfrm>
            <a:off x="1260441" y="2409490"/>
            <a:ext cx="66231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1 Your bike is new, but mine is old.">
            <a:hlinkClick r:id="" action="ppaction://media"/>
            <a:extLst>
              <a:ext uri="{FF2B5EF4-FFF2-40B4-BE49-F238E27FC236}">
                <a16:creationId xmlns:a16="http://schemas.microsoft.com/office/drawing/2014/main" id="{173DA8DA-A8FE-43E0-953F-9832C11D59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264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54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91E8F-6FB7-5796-5804-54D531C92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2801F3-11AA-A2A1-B3AE-713C635475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A7C649-3368-21A5-29E9-C0C41A6CA978}"/>
              </a:ext>
            </a:extLst>
          </p:cNvPr>
          <p:cNvSpPr txBox="1"/>
          <p:nvPr/>
        </p:nvSpPr>
        <p:spPr>
          <a:xfrm>
            <a:off x="164709" y="2321004"/>
            <a:ext cx="88145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Your bike is new, but mine is old.">
            <a:hlinkClick r:id="" action="ppaction://media"/>
            <a:extLst>
              <a:ext uri="{FF2B5EF4-FFF2-40B4-BE49-F238E27FC236}">
                <a16:creationId xmlns:a16="http://schemas.microsoft.com/office/drawing/2014/main" id="{A663D91B-A7CA-3403-61DC-176554C943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2649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1309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0341B-6445-3DA9-04D3-E2628C8BE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E3D744-6CDA-B5FD-5696-37A558AC15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28C87B-32B3-F995-2D21-220070C62FC6}"/>
              </a:ext>
            </a:extLst>
          </p:cNvPr>
          <p:cNvSpPr txBox="1"/>
          <p:nvPr/>
        </p:nvSpPr>
        <p:spPr>
          <a:xfrm>
            <a:off x="1717640" y="4128490"/>
            <a:ext cx="57087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279A00-EC86-93BD-D02D-345284530085}"/>
              </a:ext>
            </a:extLst>
          </p:cNvPr>
          <p:cNvSpPr txBox="1"/>
          <p:nvPr/>
        </p:nvSpPr>
        <p:spPr>
          <a:xfrm>
            <a:off x="40996" y="690490"/>
            <a:ext cx="90620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My bike is old, but yours is new.">
            <a:hlinkClick r:id="" action="ppaction://media"/>
            <a:extLst>
              <a:ext uri="{FF2B5EF4-FFF2-40B4-BE49-F238E27FC236}">
                <a16:creationId xmlns:a16="http://schemas.microsoft.com/office/drawing/2014/main" id="{39A898C5-8025-8D2F-1802-D3510376D8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1788" y="1506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414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0F700-0124-5F20-683D-2F34A218C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B2993F-089D-4068-BD25-369D430BF6A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D8C6A4-63C9-A6B6-020C-AE873826C462}"/>
              </a:ext>
            </a:extLst>
          </p:cNvPr>
          <p:cNvSpPr txBox="1"/>
          <p:nvPr/>
        </p:nvSpPr>
        <p:spPr>
          <a:xfrm>
            <a:off x="1055147" y="2409490"/>
            <a:ext cx="70337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y----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2 My bike is old, but yours is new.">
            <a:hlinkClick r:id="" action="ppaction://media"/>
            <a:extLst>
              <a:ext uri="{FF2B5EF4-FFF2-40B4-BE49-F238E27FC236}">
                <a16:creationId xmlns:a16="http://schemas.microsoft.com/office/drawing/2014/main" id="{D7D4FE51-14B8-3F52-098E-5C5B179607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1788" y="1506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5877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3EE2768-9F67-20FB-0526-533D6803AE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478" b="59794"/>
          <a:stretch>
            <a:fillRect/>
          </a:stretch>
        </p:blipFill>
        <p:spPr>
          <a:xfrm>
            <a:off x="245278" y="1022216"/>
            <a:ext cx="8586000" cy="76247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told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us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about his country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「彼の国について」という意味をもち、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の内容を説明しています。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61497"/>
            <a:ext cx="419389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彼は私たちに彼の国について話しました。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6150A-C173-22A0-6C6A-FE649B15B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383B1B0-CB6D-F697-E787-05F63E9217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7AC5BF-410F-F15F-A68E-7642AC0D1431}"/>
              </a:ext>
            </a:extLst>
          </p:cNvPr>
          <p:cNvSpPr txBox="1"/>
          <p:nvPr/>
        </p:nvSpPr>
        <p:spPr>
          <a:xfrm>
            <a:off x="40996" y="2321004"/>
            <a:ext cx="90620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2 My bike is old, but yours is new.">
            <a:hlinkClick r:id="" action="ppaction://media"/>
            <a:extLst>
              <a:ext uri="{FF2B5EF4-FFF2-40B4-BE49-F238E27FC236}">
                <a16:creationId xmlns:a16="http://schemas.microsoft.com/office/drawing/2014/main" id="{B22F648A-4EF1-121E-3D49-19EBC244D2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01788" y="1506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16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02FA-F978-E5E5-058D-5D5C2833F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9AD763-928B-864B-6117-8235A42BEAC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298570-C692-9384-C0BF-926CECE1764F}"/>
              </a:ext>
            </a:extLst>
          </p:cNvPr>
          <p:cNvSpPr txBox="1"/>
          <p:nvPr/>
        </p:nvSpPr>
        <p:spPr>
          <a:xfrm>
            <a:off x="243843" y="4128490"/>
            <a:ext cx="865631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red pens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ours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and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blue ones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theirs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F08BCF-B894-1D3E-F6AC-8D2D8A4FBE64}"/>
              </a:ext>
            </a:extLst>
          </p:cNvPr>
          <p:cNvSpPr txBox="1"/>
          <p:nvPr/>
        </p:nvSpPr>
        <p:spPr>
          <a:xfrm>
            <a:off x="185206" y="365318"/>
            <a:ext cx="875875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その赤いペンたちは </a:t>
            </a:r>
            <a:r>
              <a:rPr kumimoji="1" lang="ja-JP" altLang="en-US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私たちのもの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そして 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青いペンたちは </a:t>
            </a:r>
            <a:r>
              <a:rPr kumimoji="1" lang="ja-JP" altLang="en-US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彼らのもの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The red pens are ours, and the blue ones are theirs.">
            <a:hlinkClick r:id="" action="ppaction://media"/>
            <a:extLst>
              <a:ext uri="{FF2B5EF4-FFF2-40B4-BE49-F238E27FC236}">
                <a16:creationId xmlns:a16="http://schemas.microsoft.com/office/drawing/2014/main" id="{A765132D-A262-96C9-ED97-88ACB88AE3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6188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649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CF3B1-D6C8-AC2A-8658-ABB5C10DA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93672E-E966-8DC8-1C12-698FAAD8DC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7EFB41-8093-CFF3-EBA2-E6D8581AB3DF}"/>
              </a:ext>
            </a:extLst>
          </p:cNvPr>
          <p:cNvSpPr txBox="1"/>
          <p:nvPr/>
        </p:nvSpPr>
        <p:spPr>
          <a:xfrm>
            <a:off x="191845" y="1901659"/>
            <a:ext cx="876030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red pens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and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blue ones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3 The red pens are ours, and the blue ones are theirs.">
            <a:hlinkClick r:id="" action="ppaction://media"/>
            <a:extLst>
              <a:ext uri="{FF2B5EF4-FFF2-40B4-BE49-F238E27FC236}">
                <a16:creationId xmlns:a16="http://schemas.microsoft.com/office/drawing/2014/main" id="{1EBF6232-EE60-8083-D6A8-77ADF8A367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6188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053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27E5C-CAFC-EC81-0F5C-2E67CDF6E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E88ABF-79AB-9FBC-23FF-754682136D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14A904-EF69-01A9-A2FA-E4AEF47E651E}"/>
              </a:ext>
            </a:extLst>
          </p:cNvPr>
          <p:cNvSpPr txBox="1"/>
          <p:nvPr/>
        </p:nvSpPr>
        <p:spPr>
          <a:xfrm>
            <a:off x="1281323" y="1213008"/>
            <a:ext cx="658135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その赤いペンたちは 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そして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青いペンたちは 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3 The red pens are ours, and the blue ones are theirs.">
            <a:hlinkClick r:id="" action="ppaction://media"/>
            <a:extLst>
              <a:ext uri="{FF2B5EF4-FFF2-40B4-BE49-F238E27FC236}">
                <a16:creationId xmlns:a16="http://schemas.microsoft.com/office/drawing/2014/main" id="{FB961D93-FF72-113A-56EE-7413FDACF1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6188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8753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A85E4-B60C-811A-6F73-9663848D7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16AC362-9366-39E9-FE55-5FA6107910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816" b="8713"/>
          <a:stretch>
            <a:fillRect/>
          </a:stretch>
        </p:blipFill>
        <p:spPr>
          <a:xfrm>
            <a:off x="245278" y="1022216"/>
            <a:ext cx="8586000" cy="75000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D9638C-CFC1-B3D5-67EE-B4EE4D06D2B0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4B0205-B83B-C53E-11A4-1F7C3889B001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Kumi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did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homework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herself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「一人で（他人の助けなしに）」という意味をもち、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did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67C62B4-DC48-5758-8BFE-E41B6A986B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C916A8-9422-9658-395F-9C2FB410955F}"/>
              </a:ext>
            </a:extLst>
          </p:cNvPr>
          <p:cNvSpPr txBox="1"/>
          <p:nvPr/>
        </p:nvSpPr>
        <p:spPr>
          <a:xfrm>
            <a:off x="1032444" y="1836208"/>
            <a:ext cx="343888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クミは彼女自身で宿題をしました。</a:t>
            </a:r>
          </a:p>
        </p:txBody>
      </p:sp>
    </p:spTree>
    <p:extLst>
      <p:ext uri="{BB962C8B-B14F-4D97-AF65-F5344CB8AC3E}">
        <p14:creationId xmlns:p14="http://schemas.microsoft.com/office/powerpoint/2010/main" val="125178591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554F5-AE26-7FCE-02A2-A35B2CF43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88651B-C03D-46B3-AACF-A47199D7B66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71205D4-5F7F-1434-9F90-6F840BDE5B0B}"/>
              </a:ext>
            </a:extLst>
          </p:cNvPr>
          <p:cNvSpPr txBox="1"/>
          <p:nvPr/>
        </p:nvSpPr>
        <p:spPr>
          <a:xfrm>
            <a:off x="750833" y="4128490"/>
            <a:ext cx="77896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Kumi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homework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herself.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F0A0A3-32C6-2E3D-72AE-A4AA4BAB7B5A}"/>
              </a:ext>
            </a:extLst>
          </p:cNvPr>
          <p:cNvSpPr txBox="1"/>
          <p:nvPr/>
        </p:nvSpPr>
        <p:spPr>
          <a:xfrm>
            <a:off x="1036979" y="690490"/>
            <a:ext cx="72173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クミは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Kumi did her homework by herself.">
            <a:hlinkClick r:id="" action="ppaction://media"/>
            <a:extLst>
              <a:ext uri="{FF2B5EF4-FFF2-40B4-BE49-F238E27FC236}">
                <a16:creationId xmlns:a16="http://schemas.microsoft.com/office/drawing/2014/main" id="{C3B67969-857A-0816-746F-4C6DBAADAC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813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6E3C8-9C29-C082-CEFB-F1ADC9F3D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664359-AE9F-336B-AAC3-4A77C6EFBC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B236C0F-AD68-8D33-283F-C170F4843F41}"/>
              </a:ext>
            </a:extLst>
          </p:cNvPr>
          <p:cNvSpPr txBox="1"/>
          <p:nvPr/>
        </p:nvSpPr>
        <p:spPr>
          <a:xfrm>
            <a:off x="181779" y="2409490"/>
            <a:ext cx="87804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Kumi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homework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[h------].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1 Kumi did her homework by herself.">
            <a:hlinkClick r:id="" action="ppaction://media"/>
            <a:extLst>
              <a:ext uri="{FF2B5EF4-FFF2-40B4-BE49-F238E27FC236}">
                <a16:creationId xmlns:a16="http://schemas.microsoft.com/office/drawing/2014/main" id="{2FDFFBA9-E14C-BFD1-B004-407B375E64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1834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5FF1-8A15-85BB-481A-57B798040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486344-C959-B8AC-9EC8-539CE40DD2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EF9239-B09F-EAC7-AE3F-5F91101A90D9}"/>
              </a:ext>
            </a:extLst>
          </p:cNvPr>
          <p:cNvSpPr txBox="1"/>
          <p:nvPr/>
        </p:nvSpPr>
        <p:spPr>
          <a:xfrm>
            <a:off x="963310" y="2321004"/>
            <a:ext cx="72173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クミは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Kumi did her homework by herself.">
            <a:hlinkClick r:id="" action="ppaction://media"/>
            <a:extLst>
              <a:ext uri="{FF2B5EF4-FFF2-40B4-BE49-F238E27FC236}">
                <a16:creationId xmlns:a16="http://schemas.microsoft.com/office/drawing/2014/main" id="{85634DEC-1592-D301-AAA9-DEB674EC0E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51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8552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18F2A-ABC8-726B-41EC-6AAB80E69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A81E84-EFC9-7629-6D77-D70557869F0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A64014-4E30-D070-F0DB-464BCFC838D8}"/>
              </a:ext>
            </a:extLst>
          </p:cNvPr>
          <p:cNvSpPr txBox="1"/>
          <p:nvPr/>
        </p:nvSpPr>
        <p:spPr>
          <a:xfrm>
            <a:off x="750833" y="4128490"/>
            <a:ext cx="77896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Shun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homework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himself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C1E3DB-25C9-87A0-E9D8-5C3B2EB4DBFC}"/>
              </a:ext>
            </a:extLst>
          </p:cNvPr>
          <p:cNvSpPr txBox="1"/>
          <p:nvPr/>
        </p:nvSpPr>
        <p:spPr>
          <a:xfrm>
            <a:off x="677165" y="690490"/>
            <a:ext cx="77896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シュンは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Shun did his homework by himself.">
            <a:hlinkClick r:id="" action="ppaction://media"/>
            <a:extLst>
              <a:ext uri="{FF2B5EF4-FFF2-40B4-BE49-F238E27FC236}">
                <a16:creationId xmlns:a16="http://schemas.microsoft.com/office/drawing/2014/main" id="{38C9CFB2-61C1-985E-3EFE-ED7A2C6826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2838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6D925-EE60-DA74-AA0A-AA86E6E31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9BB7C9-1ADE-F1EB-B743-21C512762B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2F257C-2E0E-82FB-CFFD-91A803BCAF47}"/>
              </a:ext>
            </a:extLst>
          </p:cNvPr>
          <p:cNvSpPr txBox="1"/>
          <p:nvPr/>
        </p:nvSpPr>
        <p:spPr>
          <a:xfrm>
            <a:off x="181779" y="2409490"/>
            <a:ext cx="87804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Shun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homework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2 Shun did his homework by himself.">
            <a:hlinkClick r:id="" action="ppaction://media"/>
            <a:extLst>
              <a:ext uri="{FF2B5EF4-FFF2-40B4-BE49-F238E27FC236}">
                <a16:creationId xmlns:a16="http://schemas.microsoft.com/office/drawing/2014/main" id="{77B9FA76-9457-EA42-D454-BC55B801EB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3527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AA4E0-48DA-B37E-E385-48DF6C412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C98AECD-3969-66FC-E542-81D7273DF45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43469F-441D-6C6D-9F46-ED65331C228E}"/>
              </a:ext>
            </a:extLst>
          </p:cNvPr>
          <p:cNvSpPr txBox="1"/>
          <p:nvPr/>
        </p:nvSpPr>
        <p:spPr>
          <a:xfrm>
            <a:off x="675292" y="2321004"/>
            <a:ext cx="77934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シュンは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Shun did his homework by himself.">
            <a:hlinkClick r:id="" action="ppaction://media"/>
            <a:extLst>
              <a:ext uri="{FF2B5EF4-FFF2-40B4-BE49-F238E27FC236}">
                <a16:creationId xmlns:a16="http://schemas.microsoft.com/office/drawing/2014/main" id="{1842B62B-1FE3-3158-72C3-72246E6842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009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6B7A5-81E2-AD54-A3A6-C79D038D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EF78E19-0A85-B3FE-F6CC-FF21B3BD24B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8F9E84-1311-5B1E-D9AB-3A639D7613D3}"/>
              </a:ext>
            </a:extLst>
          </p:cNvPr>
          <p:cNvSpPr txBox="1"/>
          <p:nvPr/>
        </p:nvSpPr>
        <p:spPr>
          <a:xfrm>
            <a:off x="1833077" y="4128490"/>
            <a:ext cx="54778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should do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yourselves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7AB093-4DB9-A1B9-5D4C-5E297D254AD6}"/>
              </a:ext>
            </a:extLst>
          </p:cNvPr>
          <p:cNvSpPr txBox="1"/>
          <p:nvPr/>
        </p:nvSpPr>
        <p:spPr>
          <a:xfrm>
            <a:off x="599172" y="690490"/>
            <a:ext cx="79456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あなたたちは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するべきです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3 You should do it yourselves.">
            <a:hlinkClick r:id="" action="ppaction://media"/>
            <a:extLst>
              <a:ext uri="{FF2B5EF4-FFF2-40B4-BE49-F238E27FC236}">
                <a16:creationId xmlns:a16="http://schemas.microsoft.com/office/drawing/2014/main" id="{F9E5A724-37CC-7DDE-696E-A40A27001C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075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D9FCA-BC6B-5E48-2DD8-7B9FE8A65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C21952-217F-9B2B-7225-C03FA6ADCDE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CAD171-E584-308C-1060-21CD937E4280}"/>
              </a:ext>
            </a:extLst>
          </p:cNvPr>
          <p:cNvSpPr txBox="1"/>
          <p:nvPr/>
        </p:nvSpPr>
        <p:spPr>
          <a:xfrm>
            <a:off x="1497451" y="2409490"/>
            <a:ext cx="61490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y---------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3 You should do it yourselves.">
            <a:hlinkClick r:id="" action="ppaction://media"/>
            <a:extLst>
              <a:ext uri="{FF2B5EF4-FFF2-40B4-BE49-F238E27FC236}">
                <a16:creationId xmlns:a16="http://schemas.microsoft.com/office/drawing/2014/main" id="{0768CC3C-B339-FB66-6230-87537FE41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5428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9D045-4F7D-B913-4066-81FAAFB3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C9F6BB-58D8-73E9-5244-DCAC0D0C00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5E9290-245E-11DF-EC23-43EC014E8032}"/>
              </a:ext>
            </a:extLst>
          </p:cNvPr>
          <p:cNvSpPr txBox="1"/>
          <p:nvPr/>
        </p:nvSpPr>
        <p:spPr>
          <a:xfrm>
            <a:off x="599172" y="2321004"/>
            <a:ext cx="79456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あなたたちは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するべきです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3 You should do it yourselves.">
            <a:hlinkClick r:id="" action="ppaction://media"/>
            <a:extLst>
              <a:ext uri="{FF2B5EF4-FFF2-40B4-BE49-F238E27FC236}">
                <a16:creationId xmlns:a16="http://schemas.microsoft.com/office/drawing/2014/main" id="{B4040F05-4CB0-1029-EEA3-727AE3914B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509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0178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A4F6E-4EBE-366D-2148-5B7A999D0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A7BC83A-8774-3271-AFF3-4A79D178231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8B4BAF-FDF1-9E5D-023B-F588DE300C86}"/>
              </a:ext>
            </a:extLst>
          </p:cNvPr>
          <p:cNvSpPr txBox="1"/>
          <p:nvPr/>
        </p:nvSpPr>
        <p:spPr>
          <a:xfrm>
            <a:off x="1737190" y="4128490"/>
            <a:ext cx="566961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told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about 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4EC5EF-3635-7B57-9B89-CC8152A7E4AE}"/>
              </a:ext>
            </a:extLst>
          </p:cNvPr>
          <p:cNvSpPr txBox="1"/>
          <p:nvPr/>
        </p:nvSpPr>
        <p:spPr>
          <a:xfrm>
            <a:off x="671007" y="690490"/>
            <a:ext cx="78019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He told us about his country.">
            <a:hlinkClick r:id="" action="ppaction://media"/>
            <a:extLst>
              <a:ext uri="{FF2B5EF4-FFF2-40B4-BE49-F238E27FC236}">
                <a16:creationId xmlns:a16="http://schemas.microsoft.com/office/drawing/2014/main" id="{BD6B6B4C-8FCB-19B9-F0E2-3D75E4038E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586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D85FD-6013-411E-4088-68C23663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7C214D-3F2D-B0DE-8771-4D3EF042147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9B4879-644C-A9B1-E474-77DA5131653A}"/>
              </a:ext>
            </a:extLst>
          </p:cNvPr>
          <p:cNvSpPr txBox="1"/>
          <p:nvPr/>
        </p:nvSpPr>
        <p:spPr>
          <a:xfrm>
            <a:off x="1481781" y="2409490"/>
            <a:ext cx="61804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about [h--]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1 He told us about his country.">
            <a:hlinkClick r:id="" action="ppaction://media"/>
            <a:extLst>
              <a:ext uri="{FF2B5EF4-FFF2-40B4-BE49-F238E27FC236}">
                <a16:creationId xmlns:a16="http://schemas.microsoft.com/office/drawing/2014/main" id="{6DDD51F0-7B3B-85C0-FA48-3FD586A842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166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7DF47-6B77-D7F0-96A1-33012F174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EA535-71D2-7932-80D5-5757AEB014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17D3DF5-01B4-74FC-C477-9FE32674F07B}"/>
              </a:ext>
            </a:extLst>
          </p:cNvPr>
          <p:cNvSpPr txBox="1"/>
          <p:nvPr/>
        </p:nvSpPr>
        <p:spPr>
          <a:xfrm>
            <a:off x="671008" y="2321004"/>
            <a:ext cx="78019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He told us about his country.">
            <a:hlinkClick r:id="" action="ppaction://media"/>
            <a:extLst>
              <a:ext uri="{FF2B5EF4-FFF2-40B4-BE49-F238E27FC236}">
                <a16:creationId xmlns:a16="http://schemas.microsoft.com/office/drawing/2014/main" id="{A9DC96F7-1DC7-43F3-F07F-B82F7B6AB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12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6658F-A501-686E-CA67-90F2913A7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251921-E164-188C-2B51-1277CEE4931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77F6362-630A-C7B7-4AED-9D87365FCD49}"/>
              </a:ext>
            </a:extLst>
          </p:cNvPr>
          <p:cNvSpPr txBox="1"/>
          <p:nvPr/>
        </p:nvSpPr>
        <p:spPr>
          <a:xfrm>
            <a:off x="1737190" y="4128490"/>
            <a:ext cx="566961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told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about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3854D0-5B6A-2238-0504-9CD3F152661B}"/>
              </a:ext>
            </a:extLst>
          </p:cNvPr>
          <p:cNvSpPr txBox="1"/>
          <p:nvPr/>
        </p:nvSpPr>
        <p:spPr>
          <a:xfrm>
            <a:off x="378532" y="690490"/>
            <a:ext cx="83869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She told us about her country.">
            <a:hlinkClick r:id="" action="ppaction://media"/>
            <a:extLst>
              <a:ext uri="{FF2B5EF4-FFF2-40B4-BE49-F238E27FC236}">
                <a16:creationId xmlns:a16="http://schemas.microsoft.com/office/drawing/2014/main" id="{7F70BA6A-2707-54DD-6F71-3A0DA8358A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12863" y="231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809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A4E4D-7626-55DE-DEB1-58799C479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4F4BC5-B1C8-9DC0-F4C4-E5F6AD757D5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D796A9-24C7-8EC8-21E9-DF9879295643}"/>
              </a:ext>
            </a:extLst>
          </p:cNvPr>
          <p:cNvSpPr txBox="1"/>
          <p:nvPr/>
        </p:nvSpPr>
        <p:spPr>
          <a:xfrm>
            <a:off x="1348697" y="2409490"/>
            <a:ext cx="64466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[a----]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2 She told us about her country.">
            <a:hlinkClick r:id="" action="ppaction://media"/>
            <a:extLst>
              <a:ext uri="{FF2B5EF4-FFF2-40B4-BE49-F238E27FC236}">
                <a16:creationId xmlns:a16="http://schemas.microsoft.com/office/drawing/2014/main" id="{9B9AC494-FC55-07D8-826C-3AC6C089E6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12863" y="231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1792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6B39F-3A34-4392-5592-DAED061B6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5ACBEF-9E86-DA2C-847D-18FF729186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93B8F0-A620-40BA-A127-4FFCC70AB2DC}"/>
              </a:ext>
            </a:extLst>
          </p:cNvPr>
          <p:cNvSpPr txBox="1"/>
          <p:nvPr/>
        </p:nvSpPr>
        <p:spPr>
          <a:xfrm>
            <a:off x="335504" y="2321004"/>
            <a:ext cx="84729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話しました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国について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She told us about her country.">
            <a:hlinkClick r:id="" action="ppaction://media"/>
            <a:extLst>
              <a:ext uri="{FF2B5EF4-FFF2-40B4-BE49-F238E27FC236}">
                <a16:creationId xmlns:a16="http://schemas.microsoft.com/office/drawing/2014/main" id="{C8BDDD30-3977-ECE8-069C-3AA88B9F59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12863" y="231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7997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16443</TotalTime>
  <Words>763</Words>
  <Application>Microsoft Office PowerPoint</Application>
  <PresentationFormat>画面に合わせる (4:3)</PresentationFormat>
  <Paragraphs>122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2078</cp:revision>
  <cp:lastPrinted>2016-06-23T16:36:17Z</cp:lastPrinted>
  <dcterms:created xsi:type="dcterms:W3CDTF">2016-05-30T03:13:09Z</dcterms:created>
  <dcterms:modified xsi:type="dcterms:W3CDTF">2025-12-24T09:40:27Z</dcterms:modified>
</cp:coreProperties>
</file>