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672" r:id="rId2"/>
    <p:sldId id="3674" r:id="rId3"/>
    <p:sldId id="3696" r:id="rId4"/>
    <p:sldId id="3697" r:id="rId5"/>
    <p:sldId id="3698" r:id="rId6"/>
    <p:sldId id="3699" r:id="rId7"/>
    <p:sldId id="3700" r:id="rId8"/>
    <p:sldId id="3701" r:id="rId9"/>
    <p:sldId id="3702" r:id="rId10"/>
    <p:sldId id="3661" r:id="rId11"/>
    <p:sldId id="368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60029A-A74E-0327-EB21-45497739D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600" y="52737"/>
            <a:ext cx="6490800" cy="6752526"/>
          </a:xfrm>
          <a:prstGeom prst="rect">
            <a:avLst/>
          </a:prstGeom>
        </p:spPr>
      </p:pic>
      <p:pic>
        <p:nvPicPr>
          <p:cNvPr id="7" name="AS_G2_19_09_reading_str">
            <a:hlinkClick r:id="" action="ppaction://media"/>
            <a:extLst>
              <a:ext uri="{FF2B5EF4-FFF2-40B4-BE49-F238E27FC236}">
                <a16:creationId xmlns:a16="http://schemas.microsoft.com/office/drawing/2014/main" id="{25224019-AD88-7722-D045-25279499B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100" y="3343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F60075B-A9C4-BF7C-89F3-EEE37E2081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285"/>
          <a:stretch>
            <a:fillRect/>
          </a:stretch>
        </p:blipFill>
        <p:spPr>
          <a:xfrm>
            <a:off x="284173" y="1022216"/>
            <a:ext cx="8575200" cy="77745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 American boy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を説明する同格表現です。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Ben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がどんな人かを詳しく（追加情報）述べています。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Hiroshi’s family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「ヒロシの家族のもとで」という意味をもち、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5558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アメリカ人の男の子のベンはヒロシの家に滞在しました。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1212A-8518-484D-2103-90DFDCEF7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3546CE0-48C8-5A77-3F19-799A6A04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33" b="79998"/>
          <a:stretch>
            <a:fillRect/>
          </a:stretch>
        </p:blipFill>
        <p:spPr>
          <a:xfrm>
            <a:off x="284173" y="1022216"/>
            <a:ext cx="8575200" cy="8000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7AB2B0-A47A-26E5-A146-F09C650424E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E0058B-5DB8-7ABE-899D-EB59B5CE57F4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Hiroshi’s grandmother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「１人で」という意味をもち、動詞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near the sea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「海の近くに」という意味をもち、動詞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「どこに住んでいるか」を説明しています。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9DE0879-9153-7F3A-E716-DD2FB45D5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4C8E55-EA84-680E-20B0-55F1B4A7357A}"/>
              </a:ext>
            </a:extLst>
          </p:cNvPr>
          <p:cNvSpPr txBox="1"/>
          <p:nvPr/>
        </p:nvSpPr>
        <p:spPr>
          <a:xfrm>
            <a:off x="537494" y="1767406"/>
            <a:ext cx="6079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ヒロシのおばあさんは彼の家の近くで、１人で暮らしています。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2438434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E9C19-2ECC-BD52-FDF5-41D5B1F4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3EB6305-BCEF-3D6F-D623-818BD41B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708" b="67896"/>
          <a:stretch>
            <a:fillRect/>
          </a:stretch>
        </p:blipFill>
        <p:spPr>
          <a:xfrm>
            <a:off x="284173" y="1022216"/>
            <a:ext cx="8575200" cy="8382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AB4C60-CF7C-C6DA-AC9E-FFB7118EAB01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064294-1C5C-8DA2-9889-E084FD9F8493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works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her farm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「自分の農場で」という意味をもち、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works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every 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「毎日」という意味をもち、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works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の頻度を説明しています。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9BF90A9-D4FA-828B-1458-C84DD535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6CEDBA-C858-DCD0-841A-B9DF614E6A6D}"/>
              </a:ext>
            </a:extLst>
          </p:cNvPr>
          <p:cNvSpPr txBox="1"/>
          <p:nvPr/>
        </p:nvSpPr>
        <p:spPr>
          <a:xfrm>
            <a:off x="537494" y="1767406"/>
            <a:ext cx="2891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彼女は毎日、畑で働きます。</a:t>
            </a:r>
          </a:p>
        </p:txBody>
      </p:sp>
    </p:spTree>
    <p:extLst>
      <p:ext uri="{BB962C8B-B14F-4D97-AF65-F5344CB8AC3E}">
        <p14:creationId xmlns:p14="http://schemas.microsoft.com/office/powerpoint/2010/main" val="32494237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B635B-525E-8DEF-E14A-E09A1406D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CC71F76-E770-2978-067F-13653654C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96486"/>
            <a:ext cx="8571719" cy="168264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A122BEB-374D-7EC4-968C-3D9B4E58D04D}"/>
              </a:ext>
            </a:extLst>
          </p:cNvPr>
          <p:cNvSpPr/>
          <p:nvPr/>
        </p:nvSpPr>
        <p:spPr>
          <a:xfrm>
            <a:off x="0" y="3189147"/>
            <a:ext cx="9144000" cy="366885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165A39-9342-F41E-C264-3C2B613249BF}"/>
              </a:ext>
            </a:extLst>
          </p:cNvPr>
          <p:cNvSpPr txBox="1"/>
          <p:nvPr/>
        </p:nvSpPr>
        <p:spPr>
          <a:xfrm>
            <a:off x="537493" y="3253258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day in August,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月のある日」という意味をもち、文全体の時を表しています。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Ben visited her with Hiroshi for the first time.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visited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Hiroshi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「ヒロシといっしょに」という意味をもち、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visited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the first time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「初めて、最初に」という意味をもち、動詞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visited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9B3CD56-AD8E-CD93-6D3F-67E249A2A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6CC645-DBFD-3E67-23B6-C2105A2391E2}"/>
              </a:ext>
            </a:extLst>
          </p:cNvPr>
          <p:cNvSpPr txBox="1"/>
          <p:nvPr/>
        </p:nvSpPr>
        <p:spPr>
          <a:xfrm>
            <a:off x="537494" y="2600643"/>
            <a:ext cx="6803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８月のある日、ベンはヒロシといっしょに、はじめて彼女を訪ねました。</a:t>
            </a:r>
          </a:p>
        </p:txBody>
      </p:sp>
    </p:spTree>
    <p:extLst>
      <p:ext uri="{BB962C8B-B14F-4D97-AF65-F5344CB8AC3E}">
        <p14:creationId xmlns:p14="http://schemas.microsoft.com/office/powerpoint/2010/main" val="27048900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1BFB-B62A-84A2-9A3D-60948E731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6CCCFA8-93E5-6126-C337-6CA395A5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1022216"/>
            <a:ext cx="8571719" cy="73158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62DD5CC-4822-6231-0AEF-488DAADAAC2B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26B289B-CFED-03D5-FBDF-72B7E5D9A6EE}"/>
              </a:ext>
            </a:extLst>
          </p:cNvPr>
          <p:cNvSpPr txBox="1"/>
          <p:nvPr/>
        </p:nvSpPr>
        <p:spPr>
          <a:xfrm>
            <a:off x="537493" y="260456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made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lunch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「彼らのために」という意味をもち、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made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を修飾し、「誰のために（目的）」を説明しています。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261A454-2164-708B-4799-6301E3F90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CDE57A-A04F-D398-AE15-40D4288CBAC6}"/>
              </a:ext>
            </a:extLst>
          </p:cNvPr>
          <p:cNvSpPr txBox="1"/>
          <p:nvPr/>
        </p:nvSpPr>
        <p:spPr>
          <a:xfrm>
            <a:off x="3153694" y="1767406"/>
            <a:ext cx="3894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彼女は２人のために昼食を作りました。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6130140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BE63B-0CD1-F90B-6556-3B41EA57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2E21A7F-AA16-5324-9F99-C0E37675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621" b="34267"/>
          <a:stretch>
            <a:fillRect/>
          </a:stretch>
        </p:blipFill>
        <p:spPr>
          <a:xfrm>
            <a:off x="284173" y="1022216"/>
            <a:ext cx="8575200" cy="8127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CB8A612-8147-9EA3-4D00-3B6096B366BF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C4EF67-001C-741E-60CE-1145FD2ECD60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“Help yourself,”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Help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yourself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said in English.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English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「英語で」という意味をもち、動詞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C526D36-D6A4-D94A-8D88-C97A085FB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50CC6B-808A-0B32-1856-140E97918B4E}"/>
              </a:ext>
            </a:extLst>
          </p:cNvPr>
          <p:cNvSpPr txBox="1"/>
          <p:nvPr/>
        </p:nvSpPr>
        <p:spPr>
          <a:xfrm>
            <a:off x="537494" y="1767406"/>
            <a:ext cx="4948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彼女は、「どうぞめし上がれ」と英語で言いました。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5233837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BC10F-08CC-60AB-6973-AC9680EB6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B933FBE-49AE-F0DB-6CAF-C7A90531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649" b="23466"/>
          <a:stretch>
            <a:fillRect/>
          </a:stretch>
        </p:blipFill>
        <p:spPr>
          <a:xfrm>
            <a:off x="284173" y="1022216"/>
            <a:ext cx="8575200" cy="79254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680B052-DC61-5D29-3069-E720B5D4AB8D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44B3C9C-1822-75A9-D2CA-1A9C42E99DE5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“Thank you,” Ben answered,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〇通常の語順は、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Ben answered "Thank you."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。</a:t>
            </a:r>
          </a:p>
          <a:p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he enjoyed the food.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enjoyed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food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は接続詞で、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つの文（「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“Thank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～」と「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～」）を時間順に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並べています。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61B68CD-9C40-087A-EEFF-CDEADD99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1FB881-3084-85E2-CC5E-221C133107DB}"/>
              </a:ext>
            </a:extLst>
          </p:cNvPr>
          <p:cNvSpPr txBox="1"/>
          <p:nvPr/>
        </p:nvSpPr>
        <p:spPr>
          <a:xfrm>
            <a:off x="537494" y="1767406"/>
            <a:ext cx="6091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ベンは「ありがとうございます」と答え、食べ物を楽しみました。</a:t>
            </a:r>
          </a:p>
        </p:txBody>
      </p:sp>
    </p:spTree>
    <p:extLst>
      <p:ext uri="{BB962C8B-B14F-4D97-AF65-F5344CB8AC3E}">
        <p14:creationId xmlns:p14="http://schemas.microsoft.com/office/powerpoint/2010/main" val="23857515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9CA79-DBFF-48D0-89FE-3D11DA758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E339A5B-FB98-DF37-1079-4786376C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326" b="3020"/>
          <a:stretch>
            <a:fillRect/>
          </a:stretch>
        </p:blipFill>
        <p:spPr>
          <a:xfrm>
            <a:off x="284173" y="728594"/>
            <a:ext cx="8575200" cy="15748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D26466-209C-6569-8419-45F0CBC4A3DA}"/>
              </a:ext>
            </a:extLst>
          </p:cNvPr>
          <p:cNvSpPr/>
          <p:nvPr/>
        </p:nvSpPr>
        <p:spPr>
          <a:xfrm>
            <a:off x="0" y="2827091"/>
            <a:ext cx="9144000" cy="403091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E2D805-9FA1-8C2F-64DE-D8339A551C62}"/>
              </a:ext>
            </a:extLst>
          </p:cNvPr>
          <p:cNvSpPr txBox="1"/>
          <p:nvPr/>
        </p:nvSpPr>
        <p:spPr>
          <a:xfrm>
            <a:off x="537493" y="2894079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learned English from Hiroshi,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learned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English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from Hiroshi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「ヒロシから」という意味をもち、動詞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learned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「どこから学んだか」を説明しています。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she could speak it a little.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could speak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little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「少し」という意味をもち、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speak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の程度を説明しています。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は接続詞で、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つの文（「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learned 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～」と「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could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～」）を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時間順に並べています。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0C900D0-D1A4-35EA-DDBC-4A1146A4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5034AD-8C16-C980-C389-6E2563674297}"/>
              </a:ext>
            </a:extLst>
          </p:cNvPr>
          <p:cNvSpPr txBox="1"/>
          <p:nvPr/>
        </p:nvSpPr>
        <p:spPr>
          <a:xfrm>
            <a:off x="537494" y="2303394"/>
            <a:ext cx="5698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彼女はヒロシから英語を習い、少し話すことができました。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32878904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16443</TotalTime>
  <Words>902</Words>
  <Application>Microsoft Office PowerPoint</Application>
  <PresentationFormat>画面に合わせる (4:3)</PresentationFormat>
  <Paragraphs>81</Paragraphs>
  <Slides>11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2078</cp:revision>
  <cp:lastPrinted>2016-06-23T16:36:17Z</cp:lastPrinted>
  <dcterms:created xsi:type="dcterms:W3CDTF">2016-05-30T03:13:09Z</dcterms:created>
  <dcterms:modified xsi:type="dcterms:W3CDTF">2025-12-24T09:42:14Z</dcterms:modified>
</cp:coreProperties>
</file>