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人称代名詞、所有代名詞、</a:t>
            </a:r>
            <a:endParaRPr kumimoji="0" lang="en-US" altLang="zh-TW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再帰代名詞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「ベンは夏にヒロシのおばあさんに会いました」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9_05_reading_s1_1">
            <a:hlinkClick r:id="" action="ppaction://media"/>
            <a:extLst>
              <a:ext uri="{FF2B5EF4-FFF2-40B4-BE49-F238E27FC236}">
                <a16:creationId xmlns:a16="http://schemas.microsoft.com/office/drawing/2014/main" id="{460F9994-E3AF-11B0-657F-9CED553C1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3808413"/>
            <a:ext cx="406400" cy="406400"/>
          </a:xfrm>
          <a:prstGeom prst="rect">
            <a:avLst/>
          </a:prstGeom>
        </p:spPr>
      </p:pic>
      <p:pic>
        <p:nvPicPr>
          <p:cNvPr id="8" name="AS_G2_19_06_reading_s1_2">
            <a:hlinkClick r:id="" action="ppaction://media"/>
            <a:extLst>
              <a:ext uri="{FF2B5EF4-FFF2-40B4-BE49-F238E27FC236}">
                <a16:creationId xmlns:a16="http://schemas.microsoft.com/office/drawing/2014/main" id="{CBD589C2-34F2-7CA4-D512-656DC84A9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4837" y="380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488DD9-A6D6-40D4-83DE-FB890B0B0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2220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923344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F7C74B4-3C6A-53AE-9CDA-01AFB7670E50}"/>
              </a:ext>
            </a:extLst>
          </p:cNvPr>
          <p:cNvCxnSpPr/>
          <p:nvPr/>
        </p:nvCxnSpPr>
        <p:spPr>
          <a:xfrm flipH="1">
            <a:off x="34272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AD59D63-8F49-8035-19BA-17B6FB5A0D29}"/>
              </a:ext>
            </a:extLst>
          </p:cNvPr>
          <p:cNvCxnSpPr/>
          <p:nvPr/>
        </p:nvCxnSpPr>
        <p:spPr>
          <a:xfrm flipH="1">
            <a:off x="4405295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5A1C128-2A87-9DA3-92D0-02BE640C3F00}"/>
              </a:ext>
            </a:extLst>
          </p:cNvPr>
          <p:cNvCxnSpPr/>
          <p:nvPr/>
        </p:nvCxnSpPr>
        <p:spPr>
          <a:xfrm flipH="1">
            <a:off x="7387778" y="13620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41A3015-CB24-86CB-058C-945EFF0DDA23}"/>
              </a:ext>
            </a:extLst>
          </p:cNvPr>
          <p:cNvCxnSpPr/>
          <p:nvPr/>
        </p:nvCxnSpPr>
        <p:spPr>
          <a:xfrm flipH="1">
            <a:off x="1807374" y="19590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21401FFE-F166-BD71-5E64-51C43A0A47EE}"/>
              </a:ext>
            </a:extLst>
          </p:cNvPr>
          <p:cNvCxnSpPr/>
          <p:nvPr/>
        </p:nvCxnSpPr>
        <p:spPr>
          <a:xfrm flipH="1">
            <a:off x="3305391" y="19577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87C8F644-D21A-D5B9-BA87-EB250EF4910C}"/>
              </a:ext>
            </a:extLst>
          </p:cNvPr>
          <p:cNvCxnSpPr/>
          <p:nvPr/>
        </p:nvCxnSpPr>
        <p:spPr>
          <a:xfrm flipH="1">
            <a:off x="5415041" y="19108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0C995DD-B49F-8021-E77D-F292F03EEBFD}"/>
              </a:ext>
            </a:extLst>
          </p:cNvPr>
          <p:cNvCxnSpPr/>
          <p:nvPr/>
        </p:nvCxnSpPr>
        <p:spPr>
          <a:xfrm flipH="1">
            <a:off x="7059554" y="19577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F1333755-D7D9-5682-78BE-91DBF91EB0A4}"/>
              </a:ext>
            </a:extLst>
          </p:cNvPr>
          <p:cNvCxnSpPr/>
          <p:nvPr/>
        </p:nvCxnSpPr>
        <p:spPr>
          <a:xfrm flipH="1">
            <a:off x="8811225" y="19577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EB51FCF-4EE5-658A-4A9B-66B6AFC8C126}"/>
              </a:ext>
            </a:extLst>
          </p:cNvPr>
          <p:cNvCxnSpPr/>
          <p:nvPr/>
        </p:nvCxnSpPr>
        <p:spPr>
          <a:xfrm flipH="1">
            <a:off x="1590029" y="2587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5D6AB3C6-43FD-A98F-9A54-13521BF16E55}"/>
              </a:ext>
            </a:extLst>
          </p:cNvPr>
          <p:cNvCxnSpPr/>
          <p:nvPr/>
        </p:nvCxnSpPr>
        <p:spPr>
          <a:xfrm flipH="1">
            <a:off x="4228449" y="2587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E209E3B-4D5E-1A02-F485-597603FCBAB0}"/>
              </a:ext>
            </a:extLst>
          </p:cNvPr>
          <p:cNvCxnSpPr/>
          <p:nvPr/>
        </p:nvCxnSpPr>
        <p:spPr>
          <a:xfrm flipH="1">
            <a:off x="6296531" y="2587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5D466BC-839E-53F1-1923-4D46681A9F48}"/>
              </a:ext>
            </a:extLst>
          </p:cNvPr>
          <p:cNvCxnSpPr/>
          <p:nvPr/>
        </p:nvCxnSpPr>
        <p:spPr>
          <a:xfrm flipH="1">
            <a:off x="7871481" y="2587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E9CDFB9-072F-C282-C457-58CA0E52EF18}"/>
              </a:ext>
            </a:extLst>
          </p:cNvPr>
          <p:cNvCxnSpPr/>
          <p:nvPr/>
        </p:nvCxnSpPr>
        <p:spPr>
          <a:xfrm flipH="1">
            <a:off x="1590029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0524D14-F506-82BD-A343-3DB984D849FD}"/>
              </a:ext>
            </a:extLst>
          </p:cNvPr>
          <p:cNvCxnSpPr/>
          <p:nvPr/>
        </p:nvCxnSpPr>
        <p:spPr>
          <a:xfrm flipH="1">
            <a:off x="3923031" y="32248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36191A1-28EE-1AB0-843D-A43540F160A3}"/>
              </a:ext>
            </a:extLst>
          </p:cNvPr>
          <p:cNvCxnSpPr/>
          <p:nvPr/>
        </p:nvCxnSpPr>
        <p:spPr>
          <a:xfrm flipH="1">
            <a:off x="528252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D577C98-FE64-906B-B28B-0F06D35A634A}"/>
              </a:ext>
            </a:extLst>
          </p:cNvPr>
          <p:cNvCxnSpPr/>
          <p:nvPr/>
        </p:nvCxnSpPr>
        <p:spPr>
          <a:xfrm flipH="1">
            <a:off x="7640272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64AAD3F-DAF1-74FC-EFB7-4A867C2F11F4}"/>
              </a:ext>
            </a:extLst>
          </p:cNvPr>
          <p:cNvCxnSpPr/>
          <p:nvPr/>
        </p:nvCxnSpPr>
        <p:spPr>
          <a:xfrm flipH="1">
            <a:off x="884249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8D2EE77-FCCE-8619-A0DD-1A0AD63D1A2D}"/>
              </a:ext>
            </a:extLst>
          </p:cNvPr>
          <p:cNvCxnSpPr/>
          <p:nvPr/>
        </p:nvCxnSpPr>
        <p:spPr>
          <a:xfrm flipH="1">
            <a:off x="1656289" y="38183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CCB0D44-3D08-9A11-B005-2550EACD7C52}"/>
              </a:ext>
            </a:extLst>
          </p:cNvPr>
          <p:cNvCxnSpPr/>
          <p:nvPr/>
        </p:nvCxnSpPr>
        <p:spPr>
          <a:xfrm flipH="1">
            <a:off x="3581718" y="38183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1A81BC-C26E-952B-E8D8-3776480F1B53}"/>
              </a:ext>
            </a:extLst>
          </p:cNvPr>
          <p:cNvCxnSpPr/>
          <p:nvPr/>
        </p:nvCxnSpPr>
        <p:spPr>
          <a:xfrm flipH="1">
            <a:off x="5547562" y="3818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E8339D0-A346-49F9-6A37-344AB213FB75}"/>
              </a:ext>
            </a:extLst>
          </p:cNvPr>
          <p:cNvCxnSpPr/>
          <p:nvPr/>
        </p:nvCxnSpPr>
        <p:spPr>
          <a:xfrm flipH="1">
            <a:off x="7613870" y="38183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290DCB9-3B69-DB51-6D2B-884810BDA4AD}"/>
              </a:ext>
            </a:extLst>
          </p:cNvPr>
          <p:cNvCxnSpPr/>
          <p:nvPr/>
        </p:nvCxnSpPr>
        <p:spPr>
          <a:xfrm flipH="1">
            <a:off x="8783000" y="3818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5BC1E18E-6A5B-3022-1F1A-D8668FA84AA2}"/>
              </a:ext>
            </a:extLst>
          </p:cNvPr>
          <p:cNvCxnSpPr/>
          <p:nvPr/>
        </p:nvCxnSpPr>
        <p:spPr>
          <a:xfrm flipH="1">
            <a:off x="2758215" y="4425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E9A5AF9-C6B4-73D8-AC16-FFADF3EBA129}"/>
              </a:ext>
            </a:extLst>
          </p:cNvPr>
          <p:cNvCxnSpPr/>
          <p:nvPr/>
        </p:nvCxnSpPr>
        <p:spPr>
          <a:xfrm flipH="1">
            <a:off x="4405294" y="4425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5C303AC-42E2-930E-E442-14860BB1ADFA}"/>
              </a:ext>
            </a:extLst>
          </p:cNvPr>
          <p:cNvCxnSpPr/>
          <p:nvPr/>
        </p:nvCxnSpPr>
        <p:spPr>
          <a:xfrm flipH="1">
            <a:off x="5012892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3538A71-7F68-C85F-C0A7-971F3EA82934}"/>
              </a:ext>
            </a:extLst>
          </p:cNvPr>
          <p:cNvCxnSpPr/>
          <p:nvPr/>
        </p:nvCxnSpPr>
        <p:spPr>
          <a:xfrm flipH="1">
            <a:off x="6282390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DD89AC9-429C-21CC-3E7E-B36846E71EDD}"/>
              </a:ext>
            </a:extLst>
          </p:cNvPr>
          <p:cNvCxnSpPr/>
          <p:nvPr/>
        </p:nvCxnSpPr>
        <p:spPr>
          <a:xfrm flipH="1">
            <a:off x="7383952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52403A9-DF92-2FB7-2DDE-339DF05F9763}"/>
              </a:ext>
            </a:extLst>
          </p:cNvPr>
          <p:cNvCxnSpPr/>
          <p:nvPr/>
        </p:nvCxnSpPr>
        <p:spPr>
          <a:xfrm flipH="1">
            <a:off x="8352993" y="4425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AS_G2_19_07_reading_s2">
            <a:hlinkClick r:id="" action="ppaction://media"/>
            <a:extLst>
              <a:ext uri="{FF2B5EF4-FFF2-40B4-BE49-F238E27FC236}">
                <a16:creationId xmlns:a16="http://schemas.microsoft.com/office/drawing/2014/main" id="{E63A3B2F-D7EC-9208-8CAE-80C9DD57BA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250" y="904875"/>
            <a:ext cx="406400" cy="406400"/>
          </a:xfrm>
          <a:prstGeom prst="rect">
            <a:avLst/>
          </a:prstGeom>
        </p:spPr>
      </p:pic>
      <p:pic>
        <p:nvPicPr>
          <p:cNvPr id="64" name="AS_G2_19_07_reading_s2">
            <a:hlinkClick r:id="" action="ppaction://media"/>
            <a:extLst>
              <a:ext uri="{FF2B5EF4-FFF2-40B4-BE49-F238E27FC236}">
                <a16:creationId xmlns:a16="http://schemas.microsoft.com/office/drawing/2014/main" id="{2AEFF98D-5D0E-F788-C73E-7148B88DC3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250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29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B777EC-5D4F-560E-995F-C29A826AA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091288"/>
          </a:xfrm>
          <a:prstGeom prst="rect">
            <a:avLst/>
          </a:prstGeom>
        </p:spPr>
      </p:pic>
      <p:pic>
        <p:nvPicPr>
          <p:cNvPr id="6" name="AS_G2_19_10_reading_s3">
            <a:hlinkClick r:id="" action="ppaction://media"/>
            <a:extLst>
              <a:ext uri="{FF2B5EF4-FFF2-40B4-BE49-F238E27FC236}">
                <a16:creationId xmlns:a16="http://schemas.microsoft.com/office/drawing/2014/main" id="{CC44D308-2CD3-D74D-BEC7-2B2215D87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9738" y="3198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4865928-4CA5-DFB0-DF62-F6EF68C27D5F}"/>
              </a:ext>
            </a:extLst>
          </p:cNvPr>
          <p:cNvSpPr/>
          <p:nvPr/>
        </p:nvSpPr>
        <p:spPr>
          <a:xfrm>
            <a:off x="863832" y="5732285"/>
            <a:ext cx="602407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959510-4465-F073-5B26-6701ADFC3E10}"/>
              </a:ext>
            </a:extLst>
          </p:cNvPr>
          <p:cNvSpPr/>
          <p:nvPr/>
        </p:nvSpPr>
        <p:spPr>
          <a:xfrm>
            <a:off x="863833" y="4615944"/>
            <a:ext cx="569079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720B34-5DD9-F2C0-7349-AEBE1FC8AACE}"/>
              </a:ext>
            </a:extLst>
          </p:cNvPr>
          <p:cNvSpPr/>
          <p:nvPr/>
        </p:nvSpPr>
        <p:spPr>
          <a:xfrm>
            <a:off x="620816" y="5009957"/>
            <a:ext cx="492540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515955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620816" y="3909968"/>
            <a:ext cx="16523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4" y="2800465"/>
            <a:ext cx="681883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685782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2079795"/>
            <a:ext cx="139599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646195"/>
            <a:ext cx="794430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・人称代名詞の主格は「～は、が」という意味を表す。文の主語になる。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・所有格は「～の」という意味を表す。名詞の前に置く。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・目的格は「～を、～に」という意味を表す。動詞や前置詞のあとに置く。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・所有代名詞は「～のもの」という意味を表す。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１語で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所有格＋名詞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の働きをする。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・再帰代名詞は「～自身（で）」という意味を表す。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9" grpId="0" animBg="1"/>
      <p:bldP spid="10" grpId="0" animBg="1"/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D25DC0-6193-C52B-8E2B-0EA241E27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0912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703B26-72FA-7F9F-FDBE-0F17A2BB3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0912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723672E-12CA-EB92-92DA-77044C2BF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1428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F056A5-EDD6-2F86-B330-F2CA14CA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4789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9_01_kihon">
            <a:hlinkClick r:id="" action="ppaction://media"/>
            <a:extLst>
              <a:ext uri="{FF2B5EF4-FFF2-40B4-BE49-F238E27FC236}">
                <a16:creationId xmlns:a16="http://schemas.microsoft.com/office/drawing/2014/main" id="{CA58FBE3-71A6-7BE7-4BC9-C054B99BD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262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3138FC-4FFB-AB72-EB68-2CEB4A33C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465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646828" y="1804461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B8EDFD-E06A-6A2E-2847-4F11627308F5}"/>
              </a:ext>
            </a:extLst>
          </p:cNvPr>
          <p:cNvSpPr txBox="1"/>
          <p:nvPr/>
        </p:nvSpPr>
        <p:spPr>
          <a:xfrm>
            <a:off x="1640418" y="2364628"/>
            <a:ext cx="2162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660CC-7412-E9B3-3313-77026C6A8706}"/>
              </a:ext>
            </a:extLst>
          </p:cNvPr>
          <p:cNvSpPr txBox="1"/>
          <p:nvPr/>
        </p:nvSpPr>
        <p:spPr>
          <a:xfrm>
            <a:off x="1271508" y="2892738"/>
            <a:ext cx="2069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     farm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980965-7D59-BF86-FFA5-7753491055AA}"/>
              </a:ext>
            </a:extLst>
          </p:cNvPr>
          <p:cNvSpPr txBox="1"/>
          <p:nvPr/>
        </p:nvSpPr>
        <p:spPr>
          <a:xfrm>
            <a:off x="6655527" y="2892738"/>
            <a:ext cx="2069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August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5C2B40A-5433-B809-CF7B-6E2519392405}"/>
              </a:ext>
            </a:extLst>
          </p:cNvPr>
          <p:cNvSpPr txBox="1"/>
          <p:nvPr/>
        </p:nvSpPr>
        <p:spPr>
          <a:xfrm>
            <a:off x="6139174" y="3429000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33CFA1-0345-6931-9EF7-E53908AE4AE4}"/>
              </a:ext>
            </a:extLst>
          </p:cNvPr>
          <p:cNvSpPr txBox="1"/>
          <p:nvPr/>
        </p:nvSpPr>
        <p:spPr>
          <a:xfrm>
            <a:off x="2602024" y="3943469"/>
            <a:ext cx="2243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 them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7A3918-8B61-4BEF-64B9-1B2898B1C2F6}"/>
              </a:ext>
            </a:extLst>
          </p:cNvPr>
          <p:cNvSpPr txBox="1"/>
          <p:nvPr/>
        </p:nvSpPr>
        <p:spPr>
          <a:xfrm>
            <a:off x="5668623" y="3943469"/>
            <a:ext cx="2804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      yourself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4B4257F-CDBF-A111-F434-A39EDA735838}"/>
              </a:ext>
            </a:extLst>
          </p:cNvPr>
          <p:cNvSpPr txBox="1"/>
          <p:nvPr/>
        </p:nvSpPr>
        <p:spPr>
          <a:xfrm>
            <a:off x="1464806" y="4462236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4408E20-8157-D966-061C-13F246880D1F}"/>
              </a:ext>
            </a:extLst>
          </p:cNvPr>
          <p:cNvSpPr txBox="1"/>
          <p:nvPr/>
        </p:nvSpPr>
        <p:spPr>
          <a:xfrm>
            <a:off x="2872470" y="4994200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food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745AE0-E35D-518B-0984-3E2E34708E2C}"/>
              </a:ext>
            </a:extLst>
          </p:cNvPr>
          <p:cNvSpPr txBox="1"/>
          <p:nvPr/>
        </p:nvSpPr>
        <p:spPr>
          <a:xfrm>
            <a:off x="4138331" y="5522310"/>
            <a:ext cx="2100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little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9_11_reading_s6_1">
            <a:hlinkClick r:id="" action="ppaction://media"/>
            <a:extLst>
              <a:ext uri="{FF2B5EF4-FFF2-40B4-BE49-F238E27FC236}">
                <a16:creationId xmlns:a16="http://schemas.microsoft.com/office/drawing/2014/main" id="{0A3551E8-B8EA-5658-6A45-1105C83DC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475" y="4722813"/>
            <a:ext cx="406400" cy="406400"/>
          </a:xfrm>
          <a:prstGeom prst="rect">
            <a:avLst/>
          </a:prstGeom>
        </p:spPr>
      </p:pic>
      <p:pic>
        <p:nvPicPr>
          <p:cNvPr id="45" name="AS_G2_19_12_reading_s6_2">
            <a:hlinkClick r:id="" action="ppaction://media"/>
            <a:extLst>
              <a:ext uri="{FF2B5EF4-FFF2-40B4-BE49-F238E27FC236}">
                <a16:creationId xmlns:a16="http://schemas.microsoft.com/office/drawing/2014/main" id="{32CCCBF5-54BD-0CE6-9179-87CF41A7FF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0391" y="5522310"/>
            <a:ext cx="406400" cy="406400"/>
          </a:xfrm>
          <a:prstGeom prst="rect">
            <a:avLst/>
          </a:prstGeom>
        </p:spPr>
      </p:pic>
      <p:pic>
        <p:nvPicPr>
          <p:cNvPr id="46" name="AS_G2_19_11_reading_s6_1">
            <a:hlinkClick r:id="" action="ppaction://media"/>
            <a:extLst>
              <a:ext uri="{FF2B5EF4-FFF2-40B4-BE49-F238E27FC236}">
                <a16:creationId xmlns:a16="http://schemas.microsoft.com/office/drawing/2014/main" id="{BEB926F9-FC0E-936C-54E8-138CD452DA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0391" y="6397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43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43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9_14_reading_s7_1">
            <a:hlinkClick r:id="" action="ppaction://media"/>
            <a:extLst>
              <a:ext uri="{FF2B5EF4-FFF2-40B4-BE49-F238E27FC236}">
                <a16:creationId xmlns:a16="http://schemas.microsoft.com/office/drawing/2014/main" id="{F04C4CCB-8D36-AB39-ACAC-177F7A765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3227388"/>
            <a:ext cx="406400" cy="406400"/>
          </a:xfrm>
          <a:prstGeom prst="rect">
            <a:avLst/>
          </a:prstGeom>
        </p:spPr>
      </p:pic>
      <p:pic>
        <p:nvPicPr>
          <p:cNvPr id="3" name="AS_G2_19_15_reading_s7_2">
            <a:hlinkClick r:id="" action="ppaction://media"/>
            <a:extLst>
              <a:ext uri="{FF2B5EF4-FFF2-40B4-BE49-F238E27FC236}">
                <a16:creationId xmlns:a16="http://schemas.microsoft.com/office/drawing/2014/main" id="{FBEFB193-C4C8-155E-A46F-DE7C2FB529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4021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9_16_reading_s8_1">
            <a:hlinkClick r:id="" action="ppaction://media"/>
            <a:extLst>
              <a:ext uri="{FF2B5EF4-FFF2-40B4-BE49-F238E27FC236}">
                <a16:creationId xmlns:a16="http://schemas.microsoft.com/office/drawing/2014/main" id="{FA3B6953-BD20-4DE4-D25A-917E6944A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6013" y="541338"/>
            <a:ext cx="406400" cy="406400"/>
          </a:xfrm>
          <a:prstGeom prst="rect">
            <a:avLst/>
          </a:prstGeom>
        </p:spPr>
      </p:pic>
      <p:pic>
        <p:nvPicPr>
          <p:cNvPr id="25" name="AS_G2_19_17_reading_s8_2">
            <a:hlinkClick r:id="" action="ppaction://media"/>
            <a:extLst>
              <a:ext uri="{FF2B5EF4-FFF2-40B4-BE49-F238E27FC236}">
                <a16:creationId xmlns:a16="http://schemas.microsoft.com/office/drawing/2014/main" id="{48E93C59-3BFF-55C1-E5F0-A12C7A8F73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6013" y="1482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4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自分自身で～しました。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78DE00-47C4-6DE7-19CB-DACC03F6F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C15944-916A-44B2-0C0A-28E31AE9B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203043" y="3323141"/>
            <a:ext cx="517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636CE-30AC-B00A-D654-E28CAF8B832D}"/>
              </a:ext>
            </a:extLst>
          </p:cNvPr>
          <p:cNvSpPr txBox="1"/>
          <p:nvPr/>
        </p:nvSpPr>
        <p:spPr>
          <a:xfrm>
            <a:off x="1048529" y="4521578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C864A8-A5E7-9161-F493-8AC0A8AA94C1}"/>
              </a:ext>
            </a:extLst>
          </p:cNvPr>
          <p:cNvSpPr txBox="1"/>
          <p:nvPr/>
        </p:nvSpPr>
        <p:spPr>
          <a:xfrm>
            <a:off x="1385967" y="5745415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19_03_kihon_t_1">
            <a:hlinkClick r:id="" action="ppaction://media"/>
            <a:extLst>
              <a:ext uri="{FF2B5EF4-FFF2-40B4-BE49-F238E27FC236}">
                <a16:creationId xmlns:a16="http://schemas.microsoft.com/office/drawing/2014/main" id="{34A6C53C-9BE0-B2E7-71C2-9F1AA1E12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363" y="4025900"/>
            <a:ext cx="406400" cy="406400"/>
          </a:xfrm>
          <a:prstGeom prst="rect">
            <a:avLst/>
          </a:prstGeom>
        </p:spPr>
      </p:pic>
      <p:pic>
        <p:nvPicPr>
          <p:cNvPr id="14" name="AS_G2_19_03_kihon_t_1">
            <a:hlinkClick r:id="" action="ppaction://media"/>
            <a:extLst>
              <a:ext uri="{FF2B5EF4-FFF2-40B4-BE49-F238E27FC236}">
                <a16:creationId xmlns:a16="http://schemas.microsoft.com/office/drawing/2014/main" id="{568FDE1A-E6EC-656B-4E79-904680692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363" y="4899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EE195D4-5FDC-89E7-3CE4-295299D3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20CE3-7EBF-3984-E972-1ABF7F555D25}"/>
              </a:ext>
            </a:extLst>
          </p:cNvPr>
          <p:cNvSpPr txBox="1"/>
          <p:nvPr/>
        </p:nvSpPr>
        <p:spPr>
          <a:xfrm>
            <a:off x="1203043" y="3323141"/>
            <a:ext cx="517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7499AD-00E2-DC00-8448-928AF1C3E806}"/>
              </a:ext>
            </a:extLst>
          </p:cNvPr>
          <p:cNvSpPr txBox="1"/>
          <p:nvPr/>
        </p:nvSpPr>
        <p:spPr>
          <a:xfrm>
            <a:off x="1048529" y="4521578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7805D0-5485-18AE-6B24-9DFF14CAE3DC}"/>
              </a:ext>
            </a:extLst>
          </p:cNvPr>
          <p:cNvSpPr txBox="1"/>
          <p:nvPr/>
        </p:nvSpPr>
        <p:spPr>
          <a:xfrm>
            <a:off x="1385967" y="5745415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put up the tent by myself.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099F68-C415-AA9F-79F1-907A8D11B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3843"/>
          </a:xfrm>
          <a:prstGeom prst="rect">
            <a:avLst/>
          </a:prstGeom>
        </p:spPr>
      </p:pic>
      <p:pic>
        <p:nvPicPr>
          <p:cNvPr id="9" name="AS_G2_19_04_kihon_t_2">
            <a:hlinkClick r:id="" action="ppaction://media"/>
            <a:extLst>
              <a:ext uri="{FF2B5EF4-FFF2-40B4-BE49-F238E27FC236}">
                <a16:creationId xmlns:a16="http://schemas.microsoft.com/office/drawing/2014/main" id="{B8140F81-F0CB-9340-3C01-EEF2197BAF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6413" y="2312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16444</TotalTime>
  <Words>709</Words>
  <Application>Microsoft Office PowerPoint</Application>
  <PresentationFormat>画面に合わせる (4:3)</PresentationFormat>
  <Paragraphs>121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2078</cp:revision>
  <cp:lastPrinted>2016-06-23T16:36:17Z</cp:lastPrinted>
  <dcterms:created xsi:type="dcterms:W3CDTF">2016-05-30T03:13:09Z</dcterms:created>
  <dcterms:modified xsi:type="dcterms:W3CDTF">2025-12-24T09:38:48Z</dcterms:modified>
</cp:coreProperties>
</file>