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handoutMasterIdLst>
    <p:handoutMasterId r:id="rId38"/>
  </p:handoutMasterIdLst>
  <p:sldIdLst>
    <p:sldId id="3626" r:id="rId2"/>
    <p:sldId id="3647" r:id="rId3"/>
    <p:sldId id="2132" r:id="rId4"/>
    <p:sldId id="2133" r:id="rId5"/>
    <p:sldId id="2134" r:id="rId6"/>
    <p:sldId id="2129" r:id="rId7"/>
    <p:sldId id="2130" r:id="rId8"/>
    <p:sldId id="2131" r:id="rId9"/>
    <p:sldId id="2135" r:id="rId10"/>
    <p:sldId id="2136" r:id="rId11"/>
    <p:sldId id="2137" r:id="rId12"/>
    <p:sldId id="2138" r:id="rId13"/>
    <p:sldId id="2139" r:id="rId14"/>
    <p:sldId id="2140" r:id="rId15"/>
    <p:sldId id="2141" r:id="rId16"/>
    <p:sldId id="2142" r:id="rId17"/>
    <p:sldId id="2143" r:id="rId18"/>
    <p:sldId id="2144" r:id="rId19"/>
    <p:sldId id="2145" r:id="rId20"/>
    <p:sldId id="2146" r:id="rId21"/>
    <p:sldId id="2147" r:id="rId22"/>
    <p:sldId id="2148" r:id="rId23"/>
    <p:sldId id="2149" r:id="rId24"/>
    <p:sldId id="2150" r:id="rId25"/>
    <p:sldId id="2151" r:id="rId26"/>
    <p:sldId id="2152" r:id="rId27"/>
    <p:sldId id="3622" r:id="rId28"/>
    <p:sldId id="3703" r:id="rId29"/>
    <p:sldId id="3704" r:id="rId30"/>
    <p:sldId id="3705" r:id="rId31"/>
    <p:sldId id="3706" r:id="rId32"/>
    <p:sldId id="3707" r:id="rId33"/>
    <p:sldId id="3708" r:id="rId34"/>
    <p:sldId id="3709" r:id="rId35"/>
    <p:sldId id="3710" r:id="rId3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173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752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media" Target="../media/media11.mp3"/><Relationship Id="rId7" Type="http://schemas.openxmlformats.org/officeDocument/2006/relationships/image" Target="../media/image1.png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1.mp3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these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8_kihon_v3_these">
            <a:hlinkClick r:id="" action="ppaction://media"/>
            <a:extLst>
              <a:ext uri="{FF2B5EF4-FFF2-40B4-BE49-F238E27FC236}">
                <a16:creationId xmlns:a16="http://schemas.microsoft.com/office/drawing/2014/main" id="{AAB1DED3-4281-4C39-AFAA-D46C2BB8217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6524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4098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これら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8_kihon_v3_these">
            <a:hlinkClick r:id="" action="ppaction://media"/>
            <a:extLst>
              <a:ext uri="{FF2B5EF4-FFF2-40B4-BE49-F238E27FC236}">
                <a16:creationId xmlns:a16="http://schemas.microsoft.com/office/drawing/2014/main" id="{6CB6AE50-8D3C-4E85-BB6A-CD7551E629E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6524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75489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211191B-87D2-454F-8D0E-4F9A21F2FCED}"/>
              </a:ext>
            </a:extLst>
          </p:cNvPr>
          <p:cNvGrpSpPr/>
          <p:nvPr/>
        </p:nvGrpSpPr>
        <p:grpSpPr>
          <a:xfrm>
            <a:off x="0" y="1852159"/>
            <a:ext cx="9144000" cy="3153682"/>
            <a:chOff x="0" y="1859340"/>
            <a:chExt cx="9144000" cy="315368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3689583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[e---] [o-]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528507" y="1859340"/>
              <a:ext cx="8086988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ひとりひとり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8_kihon_v4_each of">
            <a:hlinkClick r:id="" action="ppaction://media"/>
            <a:extLst>
              <a:ext uri="{FF2B5EF4-FFF2-40B4-BE49-F238E27FC236}">
                <a16:creationId xmlns:a16="http://schemas.microsoft.com/office/drawing/2014/main" id="{FCAEE479-A968-4252-8FBD-6AAC09666CB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95463" y="1006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894234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7700" y="2321005"/>
            <a:ext cx="78486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each of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8_kihon_v4_each of">
            <a:hlinkClick r:id="" action="ppaction://media"/>
            <a:extLst>
              <a:ext uri="{FF2B5EF4-FFF2-40B4-BE49-F238E27FC236}">
                <a16:creationId xmlns:a16="http://schemas.microsoft.com/office/drawing/2014/main" id="{2F250BBA-6913-41BB-8627-4934B0AEF2F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95463" y="1006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46218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G2_L8_kihon_v4_each of">
            <a:hlinkClick r:id="" action="ppaction://media"/>
            <a:extLst>
              <a:ext uri="{FF2B5EF4-FFF2-40B4-BE49-F238E27FC236}">
                <a16:creationId xmlns:a16="http://schemas.microsoft.com/office/drawing/2014/main" id="{EC49CC9C-9E0A-4F3F-A1B5-67E06AC6B77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95463" y="100647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B68EA24-A1DE-F3EE-0A7C-C7E7079E104F}"/>
              </a:ext>
            </a:extLst>
          </p:cNvPr>
          <p:cNvSpPr txBox="1"/>
          <p:nvPr/>
        </p:nvSpPr>
        <p:spPr>
          <a:xfrm>
            <a:off x="528506" y="2705725"/>
            <a:ext cx="80869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ひとりひとり</a:t>
            </a:r>
            <a:endParaRPr kumimoji="1" lang="ja-JP" altLang="en-US" sz="5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540913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E48F31E-8C92-4C55-A723-44A39CEA6F67}"/>
              </a:ext>
            </a:extLst>
          </p:cNvPr>
          <p:cNvGrpSpPr/>
          <p:nvPr/>
        </p:nvGrpSpPr>
        <p:grpSpPr>
          <a:xfrm>
            <a:off x="217715" y="1259790"/>
            <a:ext cx="8708572" cy="4338420"/>
            <a:chOff x="217715" y="1238875"/>
            <a:chExt cx="8708572" cy="4338420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217715" y="1238875"/>
              <a:ext cx="8708572" cy="24929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〈one’s own </a:t>
              </a:r>
              <a:r>
                <a:rPr kumimoji="1" lang="ja-JP" altLang="en-US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で</a:t>
              </a:r>
              <a:r>
                <a:rPr kumimoji="1" lang="en-US" altLang="ja-JP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〉</a:t>
              </a: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自分自身の</a:t>
              </a:r>
              <a:endPara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8_kihon_v5_own">
            <a:hlinkClick r:id="" action="ppaction://media"/>
            <a:extLst>
              <a:ext uri="{FF2B5EF4-FFF2-40B4-BE49-F238E27FC236}">
                <a16:creationId xmlns:a16="http://schemas.microsoft.com/office/drawing/2014/main" id="{C714281E-B46D-48DF-9012-F335A780C1C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19250" y="20383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74261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own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8_kihon_v5_own">
            <a:hlinkClick r:id="" action="ppaction://media"/>
            <a:extLst>
              <a:ext uri="{FF2B5EF4-FFF2-40B4-BE49-F238E27FC236}">
                <a16:creationId xmlns:a16="http://schemas.microsoft.com/office/drawing/2014/main" id="{28E00A52-39C7-4743-8AED-6E06AF7E4BF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19250" y="20383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992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5817B75-F36C-48EE-AEAA-41964DF944F4}"/>
              </a:ext>
            </a:extLst>
          </p:cNvPr>
          <p:cNvSpPr txBox="1"/>
          <p:nvPr/>
        </p:nvSpPr>
        <p:spPr>
          <a:xfrm>
            <a:off x="217715" y="2182505"/>
            <a:ext cx="870857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〈one’s own </a:t>
            </a:r>
            <a:r>
              <a:rPr kumimoji="1" lang="ja-JP" altLang="en-US" sz="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</a:t>
            </a:r>
            <a:r>
              <a:rPr kumimoji="1" lang="en-US" altLang="ja-JP" sz="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〉</a:t>
            </a: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自分自身の</a:t>
            </a:r>
            <a:endParaRPr kumimoji="1" lang="ja-JP" altLang="en-US" sz="80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5" name="G2_L8_kihon_v5_own">
            <a:hlinkClick r:id="" action="ppaction://media"/>
            <a:extLst>
              <a:ext uri="{FF2B5EF4-FFF2-40B4-BE49-F238E27FC236}">
                <a16:creationId xmlns:a16="http://schemas.microsoft.com/office/drawing/2014/main" id="{70ECE42C-B432-4290-BA94-A564BEE5A8D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19250" y="20383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40770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7D8425C-0740-4CD2-9263-4D822FCA5AEB}"/>
              </a:ext>
            </a:extLst>
          </p:cNvPr>
          <p:cNvGrpSpPr/>
          <p:nvPr/>
        </p:nvGrpSpPr>
        <p:grpSpPr>
          <a:xfrm>
            <a:off x="815009" y="1536175"/>
            <a:ext cx="7513983" cy="3662541"/>
            <a:chOff x="815009" y="1791644"/>
            <a:chExt cx="7513983" cy="366254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956345" y="4007635"/>
              <a:ext cx="723131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a-------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何か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8_kihon_v6_anything">
            <a:hlinkClick r:id="" action="ppaction://media"/>
            <a:extLst>
              <a:ext uri="{FF2B5EF4-FFF2-40B4-BE49-F238E27FC236}">
                <a16:creationId xmlns:a16="http://schemas.microsoft.com/office/drawing/2014/main" id="{85B99F0D-6BB1-40BC-8917-A6E7F3E6640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327275" y="8588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82370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497976"/>
            <a:ext cx="76962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anything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8_kihon_v6_anything">
            <a:hlinkClick r:id="" action="ppaction://media"/>
            <a:extLst>
              <a:ext uri="{FF2B5EF4-FFF2-40B4-BE49-F238E27FC236}">
                <a16:creationId xmlns:a16="http://schemas.microsoft.com/office/drawing/2014/main" id="{B388E137-F866-4862-908A-67AEC3BE4A2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327275" y="8588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300399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何か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8_kihon_v6_anything">
            <a:hlinkClick r:id="" action="ppaction://media"/>
            <a:extLst>
              <a:ext uri="{FF2B5EF4-FFF2-40B4-BE49-F238E27FC236}">
                <a16:creationId xmlns:a16="http://schemas.microsoft.com/office/drawing/2014/main" id="{04ACE508-B8FA-4D3A-BC0D-046C57BD88F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327275" y="8588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044627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9C2C9F1-BE1B-4918-8172-13D86B560CF4}"/>
              </a:ext>
            </a:extLst>
          </p:cNvPr>
          <p:cNvGrpSpPr/>
          <p:nvPr/>
        </p:nvGrpSpPr>
        <p:grpSpPr>
          <a:xfrm>
            <a:off x="486561" y="1845394"/>
            <a:ext cx="8170878" cy="3167212"/>
            <a:chOff x="486561" y="2437975"/>
            <a:chExt cx="8170878" cy="316721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486561" y="4158637"/>
              <a:ext cx="8170878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----------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437975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おもしろい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2_L8_kihon_v7_interesting">
            <a:hlinkClick r:id="" action="ppaction://media"/>
            <a:extLst>
              <a:ext uri="{FF2B5EF4-FFF2-40B4-BE49-F238E27FC236}">
                <a16:creationId xmlns:a16="http://schemas.microsoft.com/office/drawing/2014/main" id="{AE4F0296-BF0C-45E7-B4CB-6079173AEEA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1613" y="4159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90972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1ED94EE-A254-4D38-A528-5CA963636D0E}"/>
              </a:ext>
            </a:extLst>
          </p:cNvPr>
          <p:cNvSpPr txBox="1"/>
          <p:nvPr/>
        </p:nvSpPr>
        <p:spPr>
          <a:xfrm>
            <a:off x="318052" y="2613392"/>
            <a:ext cx="850789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interesting</a:t>
            </a:r>
            <a:endParaRPr kumimoji="1" lang="ja-JP" altLang="en-US" sz="10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8_kihon_v7_interesting">
            <a:hlinkClick r:id="" action="ppaction://media"/>
            <a:extLst>
              <a:ext uri="{FF2B5EF4-FFF2-40B4-BE49-F238E27FC236}">
                <a16:creationId xmlns:a16="http://schemas.microsoft.com/office/drawing/2014/main" id="{03454B2B-5218-4C44-A709-6534419BD14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1613" y="4159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95423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EA61752-AF81-4DF2-B535-D28973983751}"/>
              </a:ext>
            </a:extLst>
          </p:cNvPr>
          <p:cNvSpPr txBox="1"/>
          <p:nvPr/>
        </p:nvSpPr>
        <p:spPr>
          <a:xfrm>
            <a:off x="815009" y="2644170"/>
            <a:ext cx="75139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おもしろい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8_kihon_v7_interesting">
            <a:hlinkClick r:id="" action="ppaction://media"/>
            <a:extLst>
              <a:ext uri="{FF2B5EF4-FFF2-40B4-BE49-F238E27FC236}">
                <a16:creationId xmlns:a16="http://schemas.microsoft.com/office/drawing/2014/main" id="{351F8723-46FB-45D3-9B77-096049765E3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1613" y="4159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50413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7D8425C-0740-4CD2-9263-4D822FCA5AEB}"/>
              </a:ext>
            </a:extLst>
          </p:cNvPr>
          <p:cNvGrpSpPr/>
          <p:nvPr/>
        </p:nvGrpSpPr>
        <p:grpSpPr>
          <a:xfrm>
            <a:off x="687897" y="1536175"/>
            <a:ext cx="7768206" cy="3662541"/>
            <a:chOff x="687897" y="1791644"/>
            <a:chExt cx="7768206" cy="366254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687897" y="4007635"/>
              <a:ext cx="7768206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m-------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雑誌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8_kihon_v8_magazine">
            <a:hlinkClick r:id="" action="ppaction://media"/>
            <a:extLst>
              <a:ext uri="{FF2B5EF4-FFF2-40B4-BE49-F238E27FC236}">
                <a16:creationId xmlns:a16="http://schemas.microsoft.com/office/drawing/2014/main" id="{0D8D7EB0-4559-46EC-BF55-5FDBCAB466E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76338" y="800100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18AC530E-FFDB-0A74-67EC-E1CD01F314DA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382072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536448"/>
            <a:ext cx="76962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magazine</a:t>
            </a:r>
            <a:endParaRPr kumimoji="1" lang="ja-JP" altLang="en-US" sz="11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8_kihon_v8_magazine">
            <a:hlinkClick r:id="" action="ppaction://media"/>
            <a:extLst>
              <a:ext uri="{FF2B5EF4-FFF2-40B4-BE49-F238E27FC236}">
                <a16:creationId xmlns:a16="http://schemas.microsoft.com/office/drawing/2014/main" id="{ACF390F8-36C3-4338-A533-8761001EEF9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76338" y="800100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A56C54FD-8B47-EC99-7A13-45A5F9F60752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510824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雑誌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8_kihon_v8_magazine">
            <a:hlinkClick r:id="" action="ppaction://media"/>
            <a:extLst>
              <a:ext uri="{FF2B5EF4-FFF2-40B4-BE49-F238E27FC236}">
                <a16:creationId xmlns:a16="http://schemas.microsoft.com/office/drawing/2014/main" id="{074AB7EA-4A0E-450F-96F5-6735F2DE268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176338" y="800100"/>
            <a:ext cx="609600" cy="609600"/>
          </a:xfrm>
          <a:prstGeom prst="rect">
            <a:avLst/>
          </a:prstGeom>
        </p:spPr>
      </p:pic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1985F746-D403-E24A-EBE1-2AB5AD8A7F3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5AE5B463-D313-00A6-091B-DDFC24F3DB7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0278261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880B34-AC6F-F9A4-2499-0CBA863404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25ACAFB-F6C5-FE0B-CDCC-B84BFDE1BD6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E6036B3-CA57-D757-1608-1E15EEB4053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DFE465E-FF91-567D-CAB3-25DD4BC280D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pic>
        <p:nvPicPr>
          <p:cNvPr id="2" name="G2_L8_kihon_v1_rainy">
            <a:hlinkClick r:id="" action="ppaction://media"/>
            <a:extLst>
              <a:ext uri="{FF2B5EF4-FFF2-40B4-BE49-F238E27FC236}">
                <a16:creationId xmlns:a16="http://schemas.microsoft.com/office/drawing/2014/main" id="{3B9E70BF-4EA0-E330-3571-E2B248486A5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89088" y="1154113"/>
            <a:ext cx="609600" cy="60960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21190E8-BC84-CB9D-D042-487919FFADCD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E63E05F0-6D03-216E-36A0-1FE54887195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rainy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8807E9E-F72D-4DE3-8BF8-2837691662D9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雨の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4AE1C9F-5F10-AEE6-E892-1E1C3AF4EA2E}"/>
              </a:ext>
            </a:extLst>
          </p:cNvPr>
          <p:cNvSpPr/>
          <p:nvPr/>
        </p:nvSpPr>
        <p:spPr>
          <a:xfrm>
            <a:off x="2905125" y="3591485"/>
            <a:ext cx="333375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26201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726BEA-B273-678C-6AC2-1E41720A2E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2CFCAA0-614F-3DC4-F1C3-CDF436CBEAC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52F9CD1-DD66-8309-835D-E30AAC4460A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6098801-A238-AAF0-F1C2-29DA11F5BBF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87AE666-1C62-92A3-A2B0-56C6C2A9FF8D}"/>
              </a:ext>
            </a:extLst>
          </p:cNvPr>
          <p:cNvGrpSpPr/>
          <p:nvPr/>
        </p:nvGrpSpPr>
        <p:grpSpPr>
          <a:xfrm>
            <a:off x="302136" y="1713146"/>
            <a:ext cx="8539728" cy="3308598"/>
            <a:chOff x="302136" y="2145587"/>
            <a:chExt cx="8539728" cy="330859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3E5A36D-1060-3147-2595-CAEA349D7ECC}"/>
                </a:ext>
              </a:extLst>
            </p:cNvPr>
            <p:cNvSpPr txBox="1"/>
            <p:nvPr/>
          </p:nvSpPr>
          <p:spPr>
            <a:xfrm>
              <a:off x="302136" y="4007635"/>
              <a:ext cx="8539728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tomorrow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D5F1EF50-6CC2-294A-0EA7-578EACCB326B}"/>
                </a:ext>
              </a:extLst>
            </p:cNvPr>
            <p:cNvSpPr txBox="1"/>
            <p:nvPr/>
          </p:nvSpPr>
          <p:spPr>
            <a:xfrm>
              <a:off x="815009" y="214558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明日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は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8_kihon_v2_tomorrow">
            <a:hlinkClick r:id="" action="ppaction://media"/>
            <a:extLst>
              <a:ext uri="{FF2B5EF4-FFF2-40B4-BE49-F238E27FC236}">
                <a16:creationId xmlns:a16="http://schemas.microsoft.com/office/drawing/2014/main" id="{6E57B7E6-384B-B3EA-CE3D-EEF15FEAD19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06563" y="83026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AC9014C-2F7A-8513-1D7B-6AF91FF7B8EC}"/>
              </a:ext>
            </a:extLst>
          </p:cNvPr>
          <p:cNvSpPr/>
          <p:nvPr/>
        </p:nvSpPr>
        <p:spPr>
          <a:xfrm>
            <a:off x="1514475" y="3441670"/>
            <a:ext cx="611505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22268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G2_L8_kihon_v1_rainy">
            <a:hlinkClick r:id="" action="ppaction://media"/>
            <a:extLst>
              <a:ext uri="{FF2B5EF4-FFF2-40B4-BE49-F238E27FC236}">
                <a16:creationId xmlns:a16="http://schemas.microsoft.com/office/drawing/2014/main" id="{11CCDCE3-6B93-4F3A-8F49-DA60C0E2206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9088" y="1154113"/>
            <a:ext cx="609600" cy="60960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5EC3BDD-A422-4885-E89C-2256025DDCF3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464C8F15-7676-9D48-4625-58B644BD7DF3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B697E32-0DAF-323E-8FFB-BCC8FA330A10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雨の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78123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C783F4-97A1-E220-CDB6-B97FA85043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67A03D4-1FBD-FEFC-16A3-D84E8F2CCA4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0135C6D-9334-8F4F-1FBE-220B7BF5D5A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8C0FEE4-9DB2-D771-1E0A-64DC7AB39D9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0C2C85E-7C7A-7CB1-ED18-8618D4EAEADA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A399E0B1-EBF2-08DA-17FC-70554A383E21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これら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D9A7B57-B79F-4F48-678D-5BB996C6E79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these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8_kihon_v3_these">
            <a:hlinkClick r:id="" action="ppaction://media"/>
            <a:extLst>
              <a:ext uri="{FF2B5EF4-FFF2-40B4-BE49-F238E27FC236}">
                <a16:creationId xmlns:a16="http://schemas.microsoft.com/office/drawing/2014/main" id="{4ABA8973-F89D-D827-F419-841BCF2CC3E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47825" y="65246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53AC6E3-3395-6740-4D85-EFBF391719B3}"/>
              </a:ext>
            </a:extLst>
          </p:cNvPr>
          <p:cNvSpPr/>
          <p:nvPr/>
        </p:nvSpPr>
        <p:spPr>
          <a:xfrm>
            <a:off x="2809875" y="3402390"/>
            <a:ext cx="352425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92054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5D212E-CE8B-D498-6856-69B8446E7D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91F89E6-A0FF-75A8-6D1F-911D7BD4674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92CF8AE-B86D-DA33-F43B-1562D48ACA0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72C47C6-8ED4-43B9-C852-D85652B8096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A8C228E-9DAB-A704-8B09-F785B510F351}"/>
              </a:ext>
            </a:extLst>
          </p:cNvPr>
          <p:cNvGrpSpPr/>
          <p:nvPr/>
        </p:nvGrpSpPr>
        <p:grpSpPr>
          <a:xfrm>
            <a:off x="0" y="1852159"/>
            <a:ext cx="9144000" cy="3153682"/>
            <a:chOff x="0" y="1859340"/>
            <a:chExt cx="9144000" cy="315368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2F1ADD4-0695-8951-A9A5-DDEB733CE3B5}"/>
                </a:ext>
              </a:extLst>
            </p:cNvPr>
            <p:cNvSpPr txBox="1"/>
            <p:nvPr/>
          </p:nvSpPr>
          <p:spPr>
            <a:xfrm>
              <a:off x="0" y="3689583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[each] [of]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57EA4695-0D33-ECEF-467A-209E5B63627D}"/>
                </a:ext>
              </a:extLst>
            </p:cNvPr>
            <p:cNvSpPr txBox="1"/>
            <p:nvPr/>
          </p:nvSpPr>
          <p:spPr>
            <a:xfrm>
              <a:off x="528507" y="1859340"/>
              <a:ext cx="8086988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ひとりひとり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8_kihon_v4_each of">
            <a:hlinkClick r:id="" action="ppaction://media"/>
            <a:extLst>
              <a:ext uri="{FF2B5EF4-FFF2-40B4-BE49-F238E27FC236}">
                <a16:creationId xmlns:a16="http://schemas.microsoft.com/office/drawing/2014/main" id="{641DB08C-6B05-B85A-60EE-3965912BF7F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95463" y="10064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CF5B4F5-B55D-B245-31D8-CB53B5535469}"/>
              </a:ext>
            </a:extLst>
          </p:cNvPr>
          <p:cNvSpPr/>
          <p:nvPr/>
        </p:nvSpPr>
        <p:spPr>
          <a:xfrm>
            <a:off x="1914525" y="3402390"/>
            <a:ext cx="28860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1AEE0BE-7F36-4D2B-E904-89D10925B89F}"/>
              </a:ext>
            </a:extLst>
          </p:cNvPr>
          <p:cNvSpPr/>
          <p:nvPr/>
        </p:nvSpPr>
        <p:spPr>
          <a:xfrm>
            <a:off x="5867400" y="3402390"/>
            <a:ext cx="13335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71965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2CDE43-9171-D5A4-2105-7D2431043F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75869A2-E022-A265-1602-F79B6D4BBA5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847A79F-5BCD-3BEC-2FF7-EB08468FDEA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CCE6D2A-B020-36DA-CD27-0562F4B18AF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A907DEB-7251-7611-B223-C89AD0681A58}"/>
              </a:ext>
            </a:extLst>
          </p:cNvPr>
          <p:cNvGrpSpPr/>
          <p:nvPr/>
        </p:nvGrpSpPr>
        <p:grpSpPr>
          <a:xfrm>
            <a:off x="217715" y="1259790"/>
            <a:ext cx="8708572" cy="4338420"/>
            <a:chOff x="217715" y="1238875"/>
            <a:chExt cx="8708572" cy="4338420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8AA5FCE1-50E9-ECAD-4AEE-7783FB364099}"/>
                </a:ext>
              </a:extLst>
            </p:cNvPr>
            <p:cNvSpPr txBox="1"/>
            <p:nvPr/>
          </p:nvSpPr>
          <p:spPr>
            <a:xfrm>
              <a:off x="217715" y="1238875"/>
              <a:ext cx="8708572" cy="24929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〈one’s own </a:t>
              </a:r>
              <a:r>
                <a:rPr kumimoji="1" lang="ja-JP" altLang="en-US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で</a:t>
              </a:r>
              <a:r>
                <a:rPr kumimoji="1" lang="en-US" altLang="ja-JP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〉</a:t>
              </a: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自分自身の</a:t>
              </a:r>
              <a:endPara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EEE17F0-C998-BE37-0853-FAE640A9007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own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8_kihon_v5_own">
            <a:hlinkClick r:id="" action="ppaction://media"/>
            <a:extLst>
              <a:ext uri="{FF2B5EF4-FFF2-40B4-BE49-F238E27FC236}">
                <a16:creationId xmlns:a16="http://schemas.microsoft.com/office/drawing/2014/main" id="{FDC229F1-FF49-5917-AA3F-2D2F1165B0C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19250" y="203835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4549890-7248-0080-77CD-308C4CB31746}"/>
              </a:ext>
            </a:extLst>
          </p:cNvPr>
          <p:cNvSpPr/>
          <p:nvPr/>
        </p:nvSpPr>
        <p:spPr>
          <a:xfrm>
            <a:off x="3128957" y="3752780"/>
            <a:ext cx="28860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65281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5AFE36-1B84-9AFE-C3D1-E48BFFCF95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15E17B9-6356-3CBC-8835-F73CD1A3735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24E1083-C843-75E6-0727-1DB12B62CA7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3CC2A3D-6152-75F8-6559-E7F78B3DDAF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2D24895-870C-9A11-C64E-B116DA2FA225}"/>
              </a:ext>
            </a:extLst>
          </p:cNvPr>
          <p:cNvGrpSpPr/>
          <p:nvPr/>
        </p:nvGrpSpPr>
        <p:grpSpPr>
          <a:xfrm>
            <a:off x="628650" y="1536175"/>
            <a:ext cx="7886700" cy="3662541"/>
            <a:chOff x="628650" y="1791644"/>
            <a:chExt cx="7886700" cy="366254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93140D3-737E-A051-71C9-6C1552CD8478}"/>
                </a:ext>
              </a:extLst>
            </p:cNvPr>
            <p:cNvSpPr txBox="1"/>
            <p:nvPr/>
          </p:nvSpPr>
          <p:spPr>
            <a:xfrm>
              <a:off x="628650" y="4007635"/>
              <a:ext cx="78867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anything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3398A717-7DCA-1500-FB8A-4BFB57F71BCE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何か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8_kihon_v6_anything">
            <a:hlinkClick r:id="" action="ppaction://media"/>
            <a:extLst>
              <a:ext uri="{FF2B5EF4-FFF2-40B4-BE49-F238E27FC236}">
                <a16:creationId xmlns:a16="http://schemas.microsoft.com/office/drawing/2014/main" id="{E3A957E2-97C2-0BB1-F442-E0EBF1976FF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327275" y="858838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C81A714-E79E-2103-A84B-394A77A3E80F}"/>
              </a:ext>
            </a:extLst>
          </p:cNvPr>
          <p:cNvSpPr/>
          <p:nvPr/>
        </p:nvSpPr>
        <p:spPr>
          <a:xfrm>
            <a:off x="1781175" y="3579652"/>
            <a:ext cx="558165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64211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35111C-C326-41CB-AD24-557CAAE6C0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C66FBE3-4819-D3C9-522D-6E7AEC731E2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BEF8807-58A6-3A4C-F4B0-CFF2E5E8693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AF5849F-6C38-D360-CBE8-43667BBF0FC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AE3B05C-EB70-B946-63B0-3317FA3EF186}"/>
              </a:ext>
            </a:extLst>
          </p:cNvPr>
          <p:cNvGrpSpPr/>
          <p:nvPr/>
        </p:nvGrpSpPr>
        <p:grpSpPr>
          <a:xfrm>
            <a:off x="447675" y="1845394"/>
            <a:ext cx="8248650" cy="3044101"/>
            <a:chOff x="447675" y="2437975"/>
            <a:chExt cx="8248650" cy="304410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C8198BD-6DAB-6485-7E90-1FBF9B65F518}"/>
                </a:ext>
              </a:extLst>
            </p:cNvPr>
            <p:cNvSpPr txBox="1"/>
            <p:nvPr/>
          </p:nvSpPr>
          <p:spPr>
            <a:xfrm>
              <a:off x="447675" y="4158637"/>
              <a:ext cx="824865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interesting</a:t>
              </a:r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64FB3DAE-64A6-12D6-2BA1-44FC1B464544}"/>
                </a:ext>
              </a:extLst>
            </p:cNvPr>
            <p:cNvSpPr txBox="1"/>
            <p:nvPr/>
          </p:nvSpPr>
          <p:spPr>
            <a:xfrm>
              <a:off x="815009" y="2437975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おもしろい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2_L8_kihon_v7_interesting">
            <a:hlinkClick r:id="" action="ppaction://media"/>
            <a:extLst>
              <a:ext uri="{FF2B5EF4-FFF2-40B4-BE49-F238E27FC236}">
                <a16:creationId xmlns:a16="http://schemas.microsoft.com/office/drawing/2014/main" id="{3E4D056A-4353-BDF6-44A7-EF58D875D2E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71613" y="4159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85A9F39-5691-73D5-4335-0F62F6CA9866}"/>
              </a:ext>
            </a:extLst>
          </p:cNvPr>
          <p:cNvSpPr/>
          <p:nvPr/>
        </p:nvSpPr>
        <p:spPr>
          <a:xfrm>
            <a:off x="1628775" y="3402390"/>
            <a:ext cx="58959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97560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A88890-98DD-FB4F-FA0B-839146D37C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AC3B64A-E449-3B06-7693-277C4AD44F2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AB832041-E443-5545-31B6-455C5D130B4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05204DB-7A21-37BF-8D4F-A1CEC58246B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919BC5D-105F-7473-4730-9C516ED9DF99}"/>
              </a:ext>
            </a:extLst>
          </p:cNvPr>
          <p:cNvGrpSpPr/>
          <p:nvPr/>
        </p:nvGrpSpPr>
        <p:grpSpPr>
          <a:xfrm>
            <a:off x="302136" y="1536175"/>
            <a:ext cx="8539728" cy="3662541"/>
            <a:chOff x="302136" y="1791644"/>
            <a:chExt cx="8539728" cy="366254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7CC8CC1-0DD0-E92B-0D0C-89FD844F090B}"/>
                </a:ext>
              </a:extLst>
            </p:cNvPr>
            <p:cNvSpPr txBox="1"/>
            <p:nvPr/>
          </p:nvSpPr>
          <p:spPr>
            <a:xfrm>
              <a:off x="302136" y="4007635"/>
              <a:ext cx="8539728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magazine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9D6E67B-9C4B-B5F8-A606-EB6A005FAF90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雑誌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8_kihon_v8_magazine">
            <a:hlinkClick r:id="" action="ppaction://media"/>
            <a:extLst>
              <a:ext uri="{FF2B5EF4-FFF2-40B4-BE49-F238E27FC236}">
                <a16:creationId xmlns:a16="http://schemas.microsoft.com/office/drawing/2014/main" id="{32C02750-C728-E094-FB8D-0580D0426E1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76338" y="800100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34683186-BE1A-0E4E-897B-211CF9E972F3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527885F-6625-03A2-8E32-3535E968BA59}"/>
              </a:ext>
            </a:extLst>
          </p:cNvPr>
          <p:cNvSpPr/>
          <p:nvPr/>
        </p:nvSpPr>
        <p:spPr>
          <a:xfrm>
            <a:off x="1419225" y="3402390"/>
            <a:ext cx="630555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45558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7700" y="2105561"/>
            <a:ext cx="78486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rainy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8_kihon_v1_rainy">
            <a:hlinkClick r:id="" action="ppaction://media"/>
            <a:extLst>
              <a:ext uri="{FF2B5EF4-FFF2-40B4-BE49-F238E27FC236}">
                <a16:creationId xmlns:a16="http://schemas.microsoft.com/office/drawing/2014/main" id="{A133ED43-F680-456B-B7B9-9245FBBE4C7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9088" y="11541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136907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G2_L8_kihon_v1_rainy">
            <a:hlinkClick r:id="" action="ppaction://media"/>
            <a:extLst>
              <a:ext uri="{FF2B5EF4-FFF2-40B4-BE49-F238E27FC236}">
                <a16:creationId xmlns:a16="http://schemas.microsoft.com/office/drawing/2014/main" id="{F7F2C42F-62C0-4FD4-9195-7F7B6DACB5D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9088" y="1154113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95C36AF-1DD4-DD66-8195-4EB06110B706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雨の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02812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0328518-20DD-479B-8502-5520D789C2A6}"/>
              </a:ext>
            </a:extLst>
          </p:cNvPr>
          <p:cNvGrpSpPr/>
          <p:nvPr/>
        </p:nvGrpSpPr>
        <p:grpSpPr>
          <a:xfrm>
            <a:off x="815009" y="1713146"/>
            <a:ext cx="7513983" cy="3431708"/>
            <a:chOff x="815009" y="2145587"/>
            <a:chExt cx="7513983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931178" y="4007635"/>
              <a:ext cx="728164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14558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明日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は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8_kihon_v2_tomorrow">
            <a:hlinkClick r:id="" action="ppaction://media"/>
            <a:extLst>
              <a:ext uri="{FF2B5EF4-FFF2-40B4-BE49-F238E27FC236}">
                <a16:creationId xmlns:a16="http://schemas.microsoft.com/office/drawing/2014/main" id="{834FF0A5-3465-41AB-9854-4B40C7B81E4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06563" y="8302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849364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7700" y="2574920"/>
            <a:ext cx="7848600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tomorrow</a:t>
            </a:r>
            <a:endParaRPr kumimoji="1" lang="ja-JP" altLang="en-US" sz="10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8_kihon_v2_tomorrow">
            <a:hlinkClick r:id="" action="ppaction://media"/>
            <a:extLst>
              <a:ext uri="{FF2B5EF4-FFF2-40B4-BE49-F238E27FC236}">
                <a16:creationId xmlns:a16="http://schemas.microsoft.com/office/drawing/2014/main" id="{183D35C4-EA76-4FC5-BF11-6AD54958AA2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06563" y="8302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399397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DE721B6-512D-4CB9-99D7-3E53EFDAF686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明日</a:t>
            </a:r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</a:t>
            </a:r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8_kihon_v2_tomorrow">
            <a:hlinkClick r:id="" action="ppaction://media"/>
            <a:extLst>
              <a:ext uri="{FF2B5EF4-FFF2-40B4-BE49-F238E27FC236}">
                <a16:creationId xmlns:a16="http://schemas.microsoft.com/office/drawing/2014/main" id="{3002E264-C9D0-4C70-A2E0-A1D50604C01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06563" y="8302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66805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2781A8-37C6-4CF1-A27D-86491B4DF22B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これら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8_kihon_v3_these">
            <a:hlinkClick r:id="" action="ppaction://media"/>
            <a:extLst>
              <a:ext uri="{FF2B5EF4-FFF2-40B4-BE49-F238E27FC236}">
                <a16:creationId xmlns:a16="http://schemas.microsoft.com/office/drawing/2014/main" id="{91323D14-385D-40F6-84F1-F8E330BA2F6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6524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18416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16571</TotalTime>
  <Words>174</Words>
  <Application>Microsoft Office PowerPoint</Application>
  <PresentationFormat>画面に合わせる (4:3)</PresentationFormat>
  <Paragraphs>67</Paragraphs>
  <Slides>35</Slides>
  <Notes>0</Notes>
  <HiddenSlides>0</HiddenSlides>
  <MMClips>35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35</vt:i4>
      </vt:variant>
    </vt:vector>
  </HeadingPairs>
  <TitlesOfParts>
    <vt:vector size="4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2092</cp:revision>
  <cp:lastPrinted>2016-06-23T16:36:17Z</cp:lastPrinted>
  <dcterms:created xsi:type="dcterms:W3CDTF">2016-05-30T03:13:09Z</dcterms:created>
  <dcterms:modified xsi:type="dcterms:W3CDTF">2025-12-24T09:46:53Z</dcterms:modified>
</cp:coreProperties>
</file>