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4285" r:id="rId4"/>
    <p:sldId id="4286" r:id="rId5"/>
    <p:sldId id="4287" r:id="rId6"/>
    <p:sldId id="4348" r:id="rId7"/>
    <p:sldId id="4349" r:id="rId8"/>
    <p:sldId id="4350" r:id="rId9"/>
    <p:sldId id="4355" r:id="rId10"/>
    <p:sldId id="4356" r:id="rId11"/>
    <p:sldId id="4357" r:id="rId12"/>
    <p:sldId id="2053" r:id="rId13"/>
    <p:sldId id="2054" r:id="rId14"/>
    <p:sldId id="2055" r:id="rId15"/>
    <p:sldId id="2037" r:id="rId16"/>
    <p:sldId id="2038" r:id="rId17"/>
    <p:sldId id="2039" r:id="rId18"/>
    <p:sldId id="3528" r:id="rId19"/>
    <p:sldId id="3529" r:id="rId20"/>
    <p:sldId id="3530" r:id="rId21"/>
    <p:sldId id="3546" r:id="rId22"/>
    <p:sldId id="3547" r:id="rId23"/>
    <p:sldId id="3548" r:id="rId24"/>
    <p:sldId id="2062" r:id="rId25"/>
    <p:sldId id="2063" r:id="rId26"/>
    <p:sldId id="2064" r:id="rId27"/>
    <p:sldId id="4364" r:id="rId28"/>
    <p:sldId id="4365" r:id="rId29"/>
    <p:sldId id="4366" r:id="rId30"/>
    <p:sldId id="3506" r:id="rId31"/>
    <p:sldId id="3507" r:id="rId32"/>
    <p:sldId id="3508" r:id="rId33"/>
    <p:sldId id="3646" r:id="rId34"/>
    <p:sldId id="4367" r:id="rId35"/>
    <p:sldId id="4368" r:id="rId36"/>
    <p:sldId id="4369" r:id="rId37"/>
    <p:sldId id="4370" r:id="rId38"/>
    <p:sldId id="4371" r:id="rId39"/>
    <p:sldId id="4372" r:id="rId40"/>
    <p:sldId id="4373" r:id="rId41"/>
    <p:sldId id="4374" r:id="rId42"/>
    <p:sldId id="4375" r:id="rId43"/>
    <p:sldId id="437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3DC3F-531D-22C9-7205-C8D8C5CB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0FB279-DF16-B956-7906-6999813CF4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02F091-D58C-52CF-23B7-062D3387F3B4}"/>
              </a:ext>
            </a:extLst>
          </p:cNvPr>
          <p:cNvSpPr txBox="1"/>
          <p:nvPr/>
        </p:nvSpPr>
        <p:spPr>
          <a:xfrm>
            <a:off x="318052" y="2497976"/>
            <a:ext cx="850789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between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3 between">
            <a:hlinkClick r:id="" action="ppaction://media"/>
            <a:extLst>
              <a:ext uri="{FF2B5EF4-FFF2-40B4-BE49-F238E27FC236}">
                <a16:creationId xmlns:a16="http://schemas.microsoft.com/office/drawing/2014/main" id="{A9C962D4-44FD-08D8-DD68-088A365E5B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1825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6289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F94A8-B769-54B6-0B35-89382F025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687379C-0731-2E3A-1D70-805958A28C0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6F60BFB-81D1-E233-6023-CF5F442357AB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の間で</a:t>
            </a:r>
          </a:p>
        </p:txBody>
      </p:sp>
      <p:pic>
        <p:nvPicPr>
          <p:cNvPr id="2" name="3 between">
            <a:hlinkClick r:id="" action="ppaction://media"/>
            <a:extLst>
              <a:ext uri="{FF2B5EF4-FFF2-40B4-BE49-F238E27FC236}">
                <a16:creationId xmlns:a16="http://schemas.microsoft.com/office/drawing/2014/main" id="{7C9B1E94-289A-AB45-4026-26F4891B4A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1825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426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[-]</a:t>
              </a:r>
              <a:r>
                <a:rPr lang="en-US" altLang="ja-JP" sz="6600" b="1" baseline="-25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[-]</a:t>
              </a:r>
              <a:r>
                <a:rPr lang="en-US" altLang="ja-JP" sz="6600" b="1" baseline="-25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</a:t>
              </a:r>
              <a:endParaRPr kumimoji="1" lang="ja-JP" altLang="en-US" sz="6000" baseline="-25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4 p.m">
            <a:hlinkClick r:id="" action="ppaction://media"/>
            <a:extLst>
              <a:ext uri="{FF2B5EF4-FFF2-40B4-BE49-F238E27FC236}">
                <a16:creationId xmlns:a16="http://schemas.microsoft.com/office/drawing/2014/main" id="{7ED64CDF-CEAA-B27B-4D02-2A0280531F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558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15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p.m.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4 p.m">
            <a:hlinkClick r:id="" action="ppaction://media"/>
            <a:extLst>
              <a:ext uri="{FF2B5EF4-FFF2-40B4-BE49-F238E27FC236}">
                <a16:creationId xmlns:a16="http://schemas.microsoft.com/office/drawing/2014/main" id="{A9D2F762-CD05-8B21-8EB0-82C9D0FAAF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558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024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午後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4 p.m">
            <a:hlinkClick r:id="" action="ppaction://media"/>
            <a:extLst>
              <a:ext uri="{FF2B5EF4-FFF2-40B4-BE49-F238E27FC236}">
                <a16:creationId xmlns:a16="http://schemas.microsoft.com/office/drawing/2014/main" id="{A2868CBA-2152-51F5-662A-912F85F424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558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49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545CED-3C7C-4D73-9166-BE42FEEEC5F1}"/>
              </a:ext>
            </a:extLst>
          </p:cNvPr>
          <p:cNvGrpSpPr/>
          <p:nvPr/>
        </p:nvGrpSpPr>
        <p:grpSpPr>
          <a:xfrm>
            <a:off x="-609600" y="1889687"/>
            <a:ext cx="10363200" cy="2832406"/>
            <a:chOff x="-609600" y="2498668"/>
            <a:chExt cx="10363200" cy="283240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266701" y="2498668"/>
              <a:ext cx="86106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プレゼンテーション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609600" y="4007635"/>
              <a:ext cx="10363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p-----------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5 presentation">
            <a:hlinkClick r:id="" action="ppaction://media"/>
            <a:extLst>
              <a:ext uri="{FF2B5EF4-FFF2-40B4-BE49-F238E27FC236}">
                <a16:creationId xmlns:a16="http://schemas.microsoft.com/office/drawing/2014/main" id="{214FE685-9C6B-018F-8E42-F772BFDC47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01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53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644170"/>
            <a:ext cx="8560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presentation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5 presentation">
            <a:hlinkClick r:id="" action="ppaction://media"/>
            <a:extLst>
              <a:ext uri="{FF2B5EF4-FFF2-40B4-BE49-F238E27FC236}">
                <a16:creationId xmlns:a16="http://schemas.microsoft.com/office/drawing/2014/main" id="{4D3C2E0D-8B3C-F918-A294-D46DD94858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01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541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B53CB6-BA35-5EE4-8EC2-04EDF918FC93}"/>
              </a:ext>
            </a:extLst>
          </p:cNvPr>
          <p:cNvSpPr txBox="1"/>
          <p:nvPr/>
        </p:nvSpPr>
        <p:spPr>
          <a:xfrm>
            <a:off x="266700" y="2844225"/>
            <a:ext cx="8610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プレゼンテーション</a:t>
            </a:r>
          </a:p>
        </p:txBody>
      </p:sp>
      <p:pic>
        <p:nvPicPr>
          <p:cNvPr id="3" name="5 presentation">
            <a:hlinkClick r:id="" action="ppaction://media"/>
            <a:extLst>
              <a:ext uri="{FF2B5EF4-FFF2-40B4-BE49-F238E27FC236}">
                <a16:creationId xmlns:a16="http://schemas.microsoft.com/office/drawing/2014/main" id="{98A095B2-A002-C680-E175-5A292F8A08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01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300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それぞれ</a:t>
              </a:r>
            </a:p>
          </p:txBody>
        </p:sp>
      </p:grpSp>
      <p:pic>
        <p:nvPicPr>
          <p:cNvPr id="5" name="6 each">
            <a:hlinkClick r:id="" action="ppaction://media"/>
            <a:extLst>
              <a:ext uri="{FF2B5EF4-FFF2-40B4-BE49-F238E27FC236}">
                <a16:creationId xmlns:a16="http://schemas.microsoft.com/office/drawing/2014/main" id="{35F8AB4C-F8BC-A18C-4D9D-9B0A7F3A41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99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9850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each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6 each">
            <a:hlinkClick r:id="" action="ppaction://media"/>
            <a:extLst>
              <a:ext uri="{FF2B5EF4-FFF2-40B4-BE49-F238E27FC236}">
                <a16:creationId xmlns:a16="http://schemas.microsoft.com/office/drawing/2014/main" id="{6D8B671B-FE3C-7319-AF22-A90DA0CED2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99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84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それぞれ</a:t>
            </a:r>
          </a:p>
        </p:txBody>
      </p:sp>
      <p:pic>
        <p:nvPicPr>
          <p:cNvPr id="2" name="6 each">
            <a:hlinkClick r:id="" action="ppaction://media"/>
            <a:extLst>
              <a:ext uri="{FF2B5EF4-FFF2-40B4-BE49-F238E27FC236}">
                <a16:creationId xmlns:a16="http://schemas.microsoft.com/office/drawing/2014/main" id="{C0A2853E-FB16-0651-3937-50054CE712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99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1126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523875" y="1636202"/>
            <a:ext cx="8096250" cy="3585596"/>
            <a:chOff x="523875" y="1991699"/>
            <a:chExt cx="809625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23875" y="4007635"/>
              <a:ext cx="80962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異なる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7 different">
            <a:hlinkClick r:id="" action="ppaction://media"/>
            <a:extLst>
              <a:ext uri="{FF2B5EF4-FFF2-40B4-BE49-F238E27FC236}">
                <a16:creationId xmlns:a16="http://schemas.microsoft.com/office/drawing/2014/main" id="{5DCD0FFA-B154-E349-6EFA-0E4D9CD444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417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B0124B6-BC37-E969-A9E0-FD32CF147130}"/>
              </a:ext>
            </a:extLst>
          </p:cNvPr>
          <p:cNvSpPr txBox="1"/>
          <p:nvPr/>
        </p:nvSpPr>
        <p:spPr>
          <a:xfrm>
            <a:off x="728870" y="2536448"/>
            <a:ext cx="76862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different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7 different">
            <a:hlinkClick r:id="" action="ppaction://media"/>
            <a:extLst>
              <a:ext uri="{FF2B5EF4-FFF2-40B4-BE49-F238E27FC236}">
                <a16:creationId xmlns:a16="http://schemas.microsoft.com/office/drawing/2014/main" id="{7063299A-4C29-36F8-C193-834B789190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2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異なる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7 different">
            <a:hlinkClick r:id="" action="ppaction://media"/>
            <a:extLst>
              <a:ext uri="{FF2B5EF4-FFF2-40B4-BE49-F238E27FC236}">
                <a16:creationId xmlns:a16="http://schemas.microsoft.com/office/drawing/2014/main" id="{A4F77309-0D4C-5651-0834-C4FE262781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23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テーマ</a:t>
              </a:r>
            </a:p>
          </p:txBody>
        </p:sp>
      </p:grpSp>
      <p:pic>
        <p:nvPicPr>
          <p:cNvPr id="2" name="8 topic">
            <a:hlinkClick r:id="" action="ppaction://media"/>
            <a:extLst>
              <a:ext uri="{FF2B5EF4-FFF2-40B4-BE49-F238E27FC236}">
                <a16:creationId xmlns:a16="http://schemas.microsoft.com/office/drawing/2014/main" id="{967D2555-9A39-6B6D-894E-31C48EE709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1511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3034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927652" y="2105561"/>
            <a:ext cx="72886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topic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8 topic">
            <a:hlinkClick r:id="" action="ppaction://media"/>
            <a:extLst>
              <a:ext uri="{FF2B5EF4-FFF2-40B4-BE49-F238E27FC236}">
                <a16:creationId xmlns:a16="http://schemas.microsoft.com/office/drawing/2014/main" id="{5CFD42C3-F249-CB9B-08E1-78A757C711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1511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31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テーマ</a:t>
            </a:r>
          </a:p>
        </p:txBody>
      </p:sp>
      <p:pic>
        <p:nvPicPr>
          <p:cNvPr id="2" name="8 topic">
            <a:hlinkClick r:id="" action="ppaction://media"/>
            <a:extLst>
              <a:ext uri="{FF2B5EF4-FFF2-40B4-BE49-F238E27FC236}">
                <a16:creationId xmlns:a16="http://schemas.microsoft.com/office/drawing/2014/main" id="{CBB5EE68-2A78-6A84-635C-2B5D5EB3A6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1511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37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9 found">
            <a:hlinkClick r:id="" action="ppaction://media"/>
            <a:extLst>
              <a:ext uri="{FF2B5EF4-FFF2-40B4-BE49-F238E27FC236}">
                <a16:creationId xmlns:a16="http://schemas.microsoft.com/office/drawing/2014/main" id="{93A13F3B-BA44-4DA5-57F0-63BE525149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045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153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found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9 found">
            <a:hlinkClick r:id="" action="ppaction://media"/>
            <a:extLst>
              <a:ext uri="{FF2B5EF4-FFF2-40B4-BE49-F238E27FC236}">
                <a16:creationId xmlns:a16="http://schemas.microsoft.com/office/drawing/2014/main" id="{BDBE727E-A9DF-CA90-EC95-BE012170DD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045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867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find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3" name="9 found">
            <a:hlinkClick r:id="" action="ppaction://media"/>
            <a:extLst>
              <a:ext uri="{FF2B5EF4-FFF2-40B4-BE49-F238E27FC236}">
                <a16:creationId xmlns:a16="http://schemas.microsoft.com/office/drawing/2014/main" id="{A5E96C03-E762-96E0-0F15-5EB21EA4FE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045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237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そこで</a:t>
              </a:r>
            </a:p>
          </p:txBody>
        </p:sp>
      </p:grpSp>
      <p:pic>
        <p:nvPicPr>
          <p:cNvPr id="5" name="1 there">
            <a:hlinkClick r:id="" action="ppaction://media"/>
            <a:extLst>
              <a:ext uri="{FF2B5EF4-FFF2-40B4-BE49-F238E27FC236}">
                <a16:creationId xmlns:a16="http://schemas.microsoft.com/office/drawing/2014/main" id="{6E2D4BC5-8FBB-1D80-0D74-3053E8F6CA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0400" y="1482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7" y="1734378"/>
            <a:ext cx="8731046" cy="3389244"/>
            <a:chOff x="206478" y="2188051"/>
            <a:chExt cx="8731046" cy="33892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95326" y="4007635"/>
              <a:ext cx="77533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88051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何も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10 anything">
            <a:hlinkClick r:id="" action="ppaction://media"/>
            <a:extLst>
              <a:ext uri="{FF2B5EF4-FFF2-40B4-BE49-F238E27FC236}">
                <a16:creationId xmlns:a16="http://schemas.microsoft.com/office/drawing/2014/main" id="{5380E6D2-AAC9-0281-5650-B2B8D27524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205422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3C317F0-9622-EE74-7531-1B331E2EC5D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388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225287" y="2497976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anything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10 anything">
            <a:hlinkClick r:id="" action="ppaction://media"/>
            <a:extLst>
              <a:ext uri="{FF2B5EF4-FFF2-40B4-BE49-F238E27FC236}">
                <a16:creationId xmlns:a16="http://schemas.microsoft.com/office/drawing/2014/main" id="{31BE8F4A-AB6C-1633-C039-2D11E8F19B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2054225"/>
            <a:ext cx="406400" cy="4064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113173F-C6E1-6F6A-A5BE-8D0978840C6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904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0B50FEB-F5E0-83CE-3015-C2B0C5381B42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何も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ない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10 anything">
            <a:hlinkClick r:id="" action="ppaction://media"/>
            <a:extLst>
              <a:ext uri="{FF2B5EF4-FFF2-40B4-BE49-F238E27FC236}">
                <a16:creationId xmlns:a16="http://schemas.microsoft.com/office/drawing/2014/main" id="{BDA592BE-9F7B-BB87-857B-3E2CA75F15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03275" y="2054225"/>
            <a:ext cx="406400" cy="4064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5485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1DA9D-BF3B-6FAB-0746-3945E4EE8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EDEED90-EB5E-181B-CAB3-18F651F9C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7D6E01A-EF61-41CD-91BA-823731545A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5D9E4C-BC02-4352-1E1D-B910F61541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BDBDAC1-9A25-4528-F1B8-1620E792117B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6276044-B24E-FA3D-25CA-3ED763604B1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CD1F561-DE4D-B8B1-3E18-4DFF92CBC87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そこで</a:t>
              </a:r>
            </a:p>
          </p:txBody>
        </p:sp>
      </p:grpSp>
      <p:pic>
        <p:nvPicPr>
          <p:cNvPr id="5" name="1 there">
            <a:hlinkClick r:id="" action="ppaction://media"/>
            <a:extLst>
              <a:ext uri="{FF2B5EF4-FFF2-40B4-BE49-F238E27FC236}">
                <a16:creationId xmlns:a16="http://schemas.microsoft.com/office/drawing/2014/main" id="{2D028544-60D9-1FD4-EDDB-36FACA9AAF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60400" y="1482725"/>
            <a:ext cx="406400" cy="406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9351DE-3D8F-8609-EC73-20B07723DCE1}"/>
              </a:ext>
            </a:extLst>
          </p:cNvPr>
          <p:cNvSpPr/>
          <p:nvPr/>
        </p:nvSpPr>
        <p:spPr>
          <a:xfrm>
            <a:off x="2667001" y="3508200"/>
            <a:ext cx="3860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825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BE96F-5C4A-3892-C748-478F608B7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477F12D-1087-A518-4E90-D657CA690C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7FF522-EE02-7DE8-869A-F140D221BF6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2891468-C7D9-A232-5D5D-E1BB62E571C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E5FCEF1-22F9-E55A-E094-24F32E562D72}"/>
              </a:ext>
            </a:extLst>
          </p:cNvPr>
          <p:cNvGrpSpPr/>
          <p:nvPr/>
        </p:nvGrpSpPr>
        <p:grpSpPr>
          <a:xfrm>
            <a:off x="206477" y="1774701"/>
            <a:ext cx="8731046" cy="3308598"/>
            <a:chOff x="206477" y="2145587"/>
            <a:chExt cx="8731046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CA98A75-4138-B902-E505-79A7AED33C69}"/>
                </a:ext>
              </a:extLst>
            </p:cNvPr>
            <p:cNvSpPr txBox="1"/>
            <p:nvPr/>
          </p:nvSpPr>
          <p:spPr>
            <a:xfrm>
              <a:off x="342900" y="4007635"/>
              <a:ext cx="8458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difference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4F5C032-A801-BCD4-6D2D-7287D48B5197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差、違い</a:t>
              </a:r>
            </a:p>
          </p:txBody>
        </p:sp>
      </p:grpSp>
      <p:pic>
        <p:nvPicPr>
          <p:cNvPr id="10" name="2 difference">
            <a:hlinkClick r:id="" action="ppaction://media"/>
            <a:extLst>
              <a:ext uri="{FF2B5EF4-FFF2-40B4-BE49-F238E27FC236}">
                <a16:creationId xmlns:a16="http://schemas.microsoft.com/office/drawing/2014/main" id="{74CA3E15-731C-B05F-CF0A-CDACE0C8AC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0425" y="1282700"/>
            <a:ext cx="406400" cy="4064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670AD3-07D9-9014-469B-761D041BF0E4}"/>
              </a:ext>
            </a:extLst>
          </p:cNvPr>
          <p:cNvSpPr/>
          <p:nvPr/>
        </p:nvSpPr>
        <p:spPr>
          <a:xfrm>
            <a:off x="1362076" y="3369701"/>
            <a:ext cx="64706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002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4FEBC-EE8F-DBE4-40D1-55E7FD233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62EE291-FB29-C3A7-5027-34C9CBB617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3EFCF94-4B7D-C526-1174-3C92CF9485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A3CD3F-7914-08F9-B8A7-DA7D4AFC3C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FC0F055-DB9C-4E64-47C6-D49A2DCA8CB8}"/>
              </a:ext>
            </a:extLst>
          </p:cNvPr>
          <p:cNvGrpSpPr/>
          <p:nvPr/>
        </p:nvGrpSpPr>
        <p:grpSpPr>
          <a:xfrm>
            <a:off x="206477" y="1774701"/>
            <a:ext cx="8731046" cy="3308598"/>
            <a:chOff x="206477" y="2145587"/>
            <a:chExt cx="8731046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4398820-30F4-980F-CF74-5B57BCA1F68C}"/>
                </a:ext>
              </a:extLst>
            </p:cNvPr>
            <p:cNvSpPr txBox="1"/>
            <p:nvPr/>
          </p:nvSpPr>
          <p:spPr>
            <a:xfrm>
              <a:off x="571500" y="4007635"/>
              <a:ext cx="8001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between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4CFE24F-FD3A-3607-5EF6-C0E959345798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の間で</a:t>
              </a:r>
            </a:p>
          </p:txBody>
        </p:sp>
      </p:grpSp>
      <p:pic>
        <p:nvPicPr>
          <p:cNvPr id="2" name="3 between">
            <a:hlinkClick r:id="" action="ppaction://media"/>
            <a:extLst>
              <a:ext uri="{FF2B5EF4-FFF2-40B4-BE49-F238E27FC236}">
                <a16:creationId xmlns:a16="http://schemas.microsoft.com/office/drawing/2014/main" id="{1F0D10B3-0B49-9696-DDA4-00B062A40D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31825" y="14922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B4C40DF-841F-6F83-C0D2-B0B525F7744A}"/>
              </a:ext>
            </a:extLst>
          </p:cNvPr>
          <p:cNvSpPr/>
          <p:nvPr/>
        </p:nvSpPr>
        <p:spPr>
          <a:xfrm>
            <a:off x="1876426" y="3369701"/>
            <a:ext cx="54419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48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C322F-3116-7502-9510-D59CE8784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DE6C2F-A650-31E7-77A7-FBEB7F75D62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E836544-C8A5-3F5E-74DB-24214BC8B97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7ECB07-322A-235F-674A-25A9D32DD17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DFA03-DF3F-40B3-02DE-BD7AAADD7FE6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13A52F-EF97-F8BB-80FD-F32BC335726D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[p]</a:t>
              </a:r>
              <a:r>
                <a:rPr lang="en-US" altLang="ja-JP" sz="6600" b="1" baseline="-25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[m]</a:t>
              </a:r>
              <a:r>
                <a:rPr lang="en-US" altLang="ja-JP" sz="6600" b="1" baseline="-25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</a:t>
              </a:r>
              <a:endParaRPr kumimoji="1" lang="ja-JP" altLang="en-US" sz="6000" baseline="-25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83FC24A-8BF3-785C-7566-D4C9101BDF5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4 p.m">
            <a:hlinkClick r:id="" action="ppaction://media"/>
            <a:extLst>
              <a:ext uri="{FF2B5EF4-FFF2-40B4-BE49-F238E27FC236}">
                <a16:creationId xmlns:a16="http://schemas.microsoft.com/office/drawing/2014/main" id="{778AAB46-1C89-EBE5-EAAE-8D687E9785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27100" y="15589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AE3F71-469B-E600-AB20-388467AF3747}"/>
              </a:ext>
            </a:extLst>
          </p:cNvPr>
          <p:cNvSpPr/>
          <p:nvPr/>
        </p:nvSpPr>
        <p:spPr>
          <a:xfrm>
            <a:off x="2209051" y="3608227"/>
            <a:ext cx="137234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10ECBDA-1385-9322-744F-DAF1042E4EE6}"/>
              </a:ext>
            </a:extLst>
          </p:cNvPr>
          <p:cNvSpPr/>
          <p:nvPr/>
        </p:nvSpPr>
        <p:spPr>
          <a:xfrm>
            <a:off x="4975442" y="3608227"/>
            <a:ext cx="15777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583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0605B-363B-8847-A33C-EE0C07E06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12BF3F5-107E-4962-E5C9-1981B244E4C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5AD24CC-8441-89C0-5F6A-CB44175245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A2E82C-75A6-0F47-6752-32550F7ABF0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8489122-D34D-A99F-54EF-901978EF85CC}"/>
              </a:ext>
            </a:extLst>
          </p:cNvPr>
          <p:cNvGrpSpPr/>
          <p:nvPr/>
        </p:nvGrpSpPr>
        <p:grpSpPr>
          <a:xfrm>
            <a:off x="-609600" y="1889687"/>
            <a:ext cx="10363200" cy="2832406"/>
            <a:chOff x="-609600" y="2498668"/>
            <a:chExt cx="10363200" cy="283240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D18DBF3-847B-430D-09B6-ADB41BD0A99B}"/>
                </a:ext>
              </a:extLst>
            </p:cNvPr>
            <p:cNvSpPr txBox="1"/>
            <p:nvPr/>
          </p:nvSpPr>
          <p:spPr>
            <a:xfrm>
              <a:off x="266701" y="2498668"/>
              <a:ext cx="86106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プレゼンテーション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0A4469B-A758-2A92-6D66-6080E9F94EA5}"/>
                </a:ext>
              </a:extLst>
            </p:cNvPr>
            <p:cNvSpPr txBox="1"/>
            <p:nvPr/>
          </p:nvSpPr>
          <p:spPr>
            <a:xfrm>
              <a:off x="-609600" y="4007635"/>
              <a:ext cx="10363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presentation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5 presentation">
            <a:hlinkClick r:id="" action="ppaction://media"/>
            <a:extLst>
              <a:ext uri="{FF2B5EF4-FFF2-40B4-BE49-F238E27FC236}">
                <a16:creationId xmlns:a16="http://schemas.microsoft.com/office/drawing/2014/main" id="{70EFCFF8-B7E2-82F3-9A06-74726B2DC7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1501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CD72035-932E-2E8C-8480-6247E9A3E39E}"/>
              </a:ext>
            </a:extLst>
          </p:cNvPr>
          <p:cNvSpPr/>
          <p:nvPr/>
        </p:nvSpPr>
        <p:spPr>
          <a:xfrm>
            <a:off x="1047751" y="3198302"/>
            <a:ext cx="70993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2843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66D15-1CC2-79FD-AFC4-27D66FC00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D91AFA0-9059-3B76-D103-87CD795806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BAD82C-C12B-495D-1F8F-4A245AEFCD5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D93F01-67E0-3FFF-2163-A4BC2FB73D3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31EA52E-F2E2-5933-6A53-88F5707473AC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F8EF12-ED63-A65F-0AD5-30565F04E41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BD2DBF0-BEEF-59DF-24D4-E41FEDF47F52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それぞれ</a:t>
              </a:r>
            </a:p>
          </p:txBody>
        </p:sp>
      </p:grpSp>
      <p:pic>
        <p:nvPicPr>
          <p:cNvPr id="5" name="6 each">
            <a:hlinkClick r:id="" action="ppaction://media"/>
            <a:extLst>
              <a:ext uri="{FF2B5EF4-FFF2-40B4-BE49-F238E27FC236}">
                <a16:creationId xmlns:a16="http://schemas.microsoft.com/office/drawing/2014/main" id="{AF277E57-B308-249B-3AF6-35E4DA558D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69925" y="1120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7F38A74-7568-5FDB-AEDD-21606C9BAD5F}"/>
              </a:ext>
            </a:extLst>
          </p:cNvPr>
          <p:cNvSpPr/>
          <p:nvPr/>
        </p:nvSpPr>
        <p:spPr>
          <a:xfrm>
            <a:off x="3009901" y="3429000"/>
            <a:ext cx="3175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112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1 there">
            <a:hlinkClick r:id="" action="ppaction://media"/>
            <a:extLst>
              <a:ext uri="{FF2B5EF4-FFF2-40B4-BE49-F238E27FC236}">
                <a16:creationId xmlns:a16="http://schemas.microsoft.com/office/drawing/2014/main" id="{9E50E8F8-B35F-1270-EA4A-C6659F4E5F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0400" y="1482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552AD-1BB2-9E9C-D9F0-49DD434B8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AC1331A-BD94-3AE8-BA74-A8A5944070C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CBBA9E5-376C-36FA-DCFC-D05EE544E24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BBA98B-1D4A-1D33-E964-25514C59D84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63754BE-260E-9373-2E85-C00F7DADC859}"/>
              </a:ext>
            </a:extLst>
          </p:cNvPr>
          <p:cNvGrpSpPr/>
          <p:nvPr/>
        </p:nvGrpSpPr>
        <p:grpSpPr>
          <a:xfrm>
            <a:off x="381000" y="1636202"/>
            <a:ext cx="8382000" cy="3585596"/>
            <a:chOff x="381000" y="1991699"/>
            <a:chExt cx="8382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AFE356A-1988-9737-7109-D9AFC7B6705A}"/>
                </a:ext>
              </a:extLst>
            </p:cNvPr>
            <p:cNvSpPr txBox="1"/>
            <p:nvPr/>
          </p:nvSpPr>
          <p:spPr>
            <a:xfrm>
              <a:off x="381000" y="4007635"/>
              <a:ext cx="838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different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62E6811-A2F4-0BAC-0997-E30C1D6AE9B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異なる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7 different">
            <a:hlinkClick r:id="" action="ppaction://media"/>
            <a:extLst>
              <a:ext uri="{FF2B5EF4-FFF2-40B4-BE49-F238E27FC236}">
                <a16:creationId xmlns:a16="http://schemas.microsoft.com/office/drawing/2014/main" id="{ED4E552A-1867-E3E2-4AA3-0626791D9C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79500" y="1844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E533B50-7DCD-E49F-89E5-3FDE41118DCA}"/>
              </a:ext>
            </a:extLst>
          </p:cNvPr>
          <p:cNvSpPr/>
          <p:nvPr/>
        </p:nvSpPr>
        <p:spPr>
          <a:xfrm>
            <a:off x="1704976" y="3508200"/>
            <a:ext cx="57848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769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0D36C-386A-04DA-BD18-7148EE57E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E23DFA6-518E-3992-125B-06D2AE3016A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00D0877-4F13-3E01-77A1-20F70494736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401B89-DDD6-5EDA-F782-95A26F2519F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565F0D1-8378-37A7-EF3D-B1FB1FC31FB7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A6C0AE4-3BF5-0BBE-0893-466DB77C796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topic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EFE786-9C93-AA2D-C141-1606236580DF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テーマ</a:t>
              </a:r>
            </a:p>
          </p:txBody>
        </p:sp>
      </p:grpSp>
      <p:pic>
        <p:nvPicPr>
          <p:cNvPr id="2" name="8 topic">
            <a:hlinkClick r:id="" action="ppaction://media"/>
            <a:extLst>
              <a:ext uri="{FF2B5EF4-FFF2-40B4-BE49-F238E27FC236}">
                <a16:creationId xmlns:a16="http://schemas.microsoft.com/office/drawing/2014/main" id="{D10072FB-9F30-D595-1522-8BF5CDF206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3275" y="15113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B01F18-8E4F-C7DB-B918-838471A421AC}"/>
              </a:ext>
            </a:extLst>
          </p:cNvPr>
          <p:cNvSpPr/>
          <p:nvPr/>
        </p:nvSpPr>
        <p:spPr>
          <a:xfrm>
            <a:off x="2714625" y="3508200"/>
            <a:ext cx="376555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388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48DDB-016D-6D66-9B27-1307992D4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088DA8-4011-457A-064C-EC376592898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3B99C2A-F95B-A96B-9D02-4D74596FAF1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02A0CF-C2EC-6A73-4BE2-F40C78AAAE7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17534B8-6AFD-7223-2431-1D07A85A418A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9A9D7D1-0915-4FF9-A2E5-A56CB77A6EB4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8F56924-6467-7E65-C853-37E027C0D57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9 found">
            <a:hlinkClick r:id="" action="ppaction://media"/>
            <a:extLst>
              <a:ext uri="{FF2B5EF4-FFF2-40B4-BE49-F238E27FC236}">
                <a16:creationId xmlns:a16="http://schemas.microsoft.com/office/drawing/2014/main" id="{231C11A4-B103-FF1E-1EB8-2E975A0348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0450" y="12922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480022-C828-E3CE-F118-61A7C747BD1A}"/>
              </a:ext>
            </a:extLst>
          </p:cNvPr>
          <p:cNvSpPr/>
          <p:nvPr/>
        </p:nvSpPr>
        <p:spPr>
          <a:xfrm>
            <a:off x="2600325" y="3871203"/>
            <a:ext cx="399415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192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591F8-02F1-56B6-FBD0-55AE26BF5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A6F65E-6DE2-23BE-7A09-6E2E33A3712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20335F0-C97F-A9BB-0D76-CB76EB75D0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0D0E5E0-2985-ECA4-E741-8B542D47605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4CB5916-165A-CD07-A56A-2A6AA7D30A4F}"/>
              </a:ext>
            </a:extLst>
          </p:cNvPr>
          <p:cNvGrpSpPr/>
          <p:nvPr/>
        </p:nvGrpSpPr>
        <p:grpSpPr>
          <a:xfrm>
            <a:off x="206477" y="1734378"/>
            <a:ext cx="8731046" cy="3389244"/>
            <a:chOff x="206478" y="2188051"/>
            <a:chExt cx="8731046" cy="33892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25B6DF-4B27-070C-8C00-90DCFAC06B95}"/>
                </a:ext>
              </a:extLst>
            </p:cNvPr>
            <p:cNvSpPr txBox="1"/>
            <p:nvPr/>
          </p:nvSpPr>
          <p:spPr>
            <a:xfrm>
              <a:off x="381001" y="4007635"/>
              <a:ext cx="83819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anything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A8B353B-2CFC-F0B8-DC08-D519924CCF9D}"/>
                </a:ext>
              </a:extLst>
            </p:cNvPr>
            <p:cNvSpPr txBox="1"/>
            <p:nvPr/>
          </p:nvSpPr>
          <p:spPr>
            <a:xfrm>
              <a:off x="206478" y="2188051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何も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10 anything">
            <a:hlinkClick r:id="" action="ppaction://media"/>
            <a:extLst>
              <a:ext uri="{FF2B5EF4-FFF2-40B4-BE49-F238E27FC236}">
                <a16:creationId xmlns:a16="http://schemas.microsoft.com/office/drawing/2014/main" id="{06736CD1-AF78-D7E9-7DFB-3FE4F96B72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3275" y="2054225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88200F2-5C4E-1D0A-29F7-78C54FA9912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71C4EDC-2607-31C1-D7FA-0DCCBD08FED3}"/>
              </a:ext>
            </a:extLst>
          </p:cNvPr>
          <p:cNvSpPr/>
          <p:nvPr/>
        </p:nvSpPr>
        <p:spPr>
          <a:xfrm>
            <a:off x="1381126" y="3443102"/>
            <a:ext cx="64325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082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そこで</a:t>
            </a:r>
          </a:p>
        </p:txBody>
      </p:sp>
      <p:pic>
        <p:nvPicPr>
          <p:cNvPr id="3" name="1 there">
            <a:hlinkClick r:id="" action="ppaction://media"/>
            <a:extLst>
              <a:ext uri="{FF2B5EF4-FFF2-40B4-BE49-F238E27FC236}">
                <a16:creationId xmlns:a16="http://schemas.microsoft.com/office/drawing/2014/main" id="{759A743C-FCD8-3048-13A7-17AC65D813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60400" y="1482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897B6BD-87F0-C7BD-D840-55A80A0FC185}"/>
              </a:ext>
            </a:extLst>
          </p:cNvPr>
          <p:cNvGrpSpPr/>
          <p:nvPr/>
        </p:nvGrpSpPr>
        <p:grpSpPr>
          <a:xfrm>
            <a:off x="206477" y="1774701"/>
            <a:ext cx="8731046" cy="3308598"/>
            <a:chOff x="206477" y="2145587"/>
            <a:chExt cx="8731046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E4E7599-EF57-4BA9-0FED-1673561194AD}"/>
                </a:ext>
              </a:extLst>
            </p:cNvPr>
            <p:cNvSpPr txBox="1"/>
            <p:nvPr/>
          </p:nvSpPr>
          <p:spPr>
            <a:xfrm>
              <a:off x="571500" y="4007635"/>
              <a:ext cx="8001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05D3D8E-CB43-EC79-2DBA-94FC152C7A5F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差、違い</a:t>
              </a:r>
            </a:p>
          </p:txBody>
        </p:sp>
      </p:grpSp>
      <p:pic>
        <p:nvPicPr>
          <p:cNvPr id="10" name="2 difference">
            <a:hlinkClick r:id="" action="ppaction://media"/>
            <a:extLst>
              <a:ext uri="{FF2B5EF4-FFF2-40B4-BE49-F238E27FC236}">
                <a16:creationId xmlns:a16="http://schemas.microsoft.com/office/drawing/2014/main" id="{6EBC4096-D9A2-9465-E622-D8ABB991AB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784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8870" y="2536448"/>
            <a:ext cx="76862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difference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2 difference">
            <a:hlinkClick r:id="" action="ppaction://media"/>
            <a:extLst>
              <a:ext uri="{FF2B5EF4-FFF2-40B4-BE49-F238E27FC236}">
                <a16:creationId xmlns:a16="http://schemas.microsoft.com/office/drawing/2014/main" id="{CFDAA142-6B25-81C9-9D9B-74585191B4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2609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7E55EE8-95C1-9480-A849-3EE9246FEFEC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差、違い</a:t>
            </a:r>
          </a:p>
        </p:txBody>
      </p:sp>
      <p:pic>
        <p:nvPicPr>
          <p:cNvPr id="6" name="2 difference">
            <a:hlinkClick r:id="" action="ppaction://media"/>
            <a:extLst>
              <a:ext uri="{FF2B5EF4-FFF2-40B4-BE49-F238E27FC236}">
                <a16:creationId xmlns:a16="http://schemas.microsoft.com/office/drawing/2014/main" id="{AEBD8B51-46A8-AB9E-A5E8-69634618B5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51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80C79-852F-02C0-CADD-BCE007153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2FE1043-7C0B-EB01-E1C4-4CBBF471851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6743DF5-2FCD-20A8-3A20-544FA847CA06}"/>
              </a:ext>
            </a:extLst>
          </p:cNvPr>
          <p:cNvGrpSpPr/>
          <p:nvPr/>
        </p:nvGrpSpPr>
        <p:grpSpPr>
          <a:xfrm>
            <a:off x="206477" y="1774701"/>
            <a:ext cx="8731046" cy="3308598"/>
            <a:chOff x="206477" y="2145587"/>
            <a:chExt cx="8731046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2A6E112-EFA2-A094-BE54-92EF6033931C}"/>
                </a:ext>
              </a:extLst>
            </p:cNvPr>
            <p:cNvSpPr txBox="1"/>
            <p:nvPr/>
          </p:nvSpPr>
          <p:spPr>
            <a:xfrm>
              <a:off x="571500" y="4007635"/>
              <a:ext cx="8001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F123A13-C748-1E6E-F98D-50BD29A4794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の間で</a:t>
              </a:r>
            </a:p>
          </p:txBody>
        </p:sp>
      </p:grpSp>
      <p:pic>
        <p:nvPicPr>
          <p:cNvPr id="2" name="3 between">
            <a:hlinkClick r:id="" action="ppaction://media"/>
            <a:extLst>
              <a:ext uri="{FF2B5EF4-FFF2-40B4-BE49-F238E27FC236}">
                <a16:creationId xmlns:a16="http://schemas.microsoft.com/office/drawing/2014/main" id="{C99C9779-0031-2738-E530-3A3C4E334E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31825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784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16576</TotalTime>
  <Words>198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2092</cp:revision>
  <cp:lastPrinted>2016-06-23T16:36:17Z</cp:lastPrinted>
  <dcterms:created xsi:type="dcterms:W3CDTF">2016-05-30T03:13:09Z</dcterms:created>
  <dcterms:modified xsi:type="dcterms:W3CDTF">2025-12-24T09:53:38Z</dcterms:modified>
</cp:coreProperties>
</file>